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66" r:id="rId2"/>
    <p:sldId id="267" r:id="rId3"/>
    <p:sldId id="269" r:id="rId4"/>
    <p:sldId id="270" r:id="rId5"/>
    <p:sldId id="272" r:id="rId6"/>
    <p:sldId id="276" r:id="rId7"/>
    <p:sldId id="273" r:id="rId8"/>
    <p:sldId id="275" r:id="rId9"/>
    <p:sldId id="274" r:id="rId10"/>
  </p:sldIdLst>
  <p:sldSz cx="9144000" cy="6858000" type="screen4x3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537"/>
    <a:srgbClr val="3D6984"/>
    <a:srgbClr val="FFB400"/>
    <a:srgbClr val="429B45"/>
    <a:srgbClr val="60341F"/>
    <a:srgbClr val="80260D"/>
    <a:srgbClr val="3961A1"/>
    <a:srgbClr val="7E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9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BC8298-FAA8-4663-B78F-47C85B4EE6A4}" type="datetimeFigureOut">
              <a:rPr lang="fr-FR"/>
              <a:pPr>
                <a:defRPr/>
              </a:pPr>
              <a:t>05/04/2017</a:t>
            </a:fld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B58402-E752-462B-81EA-86A97D6F3B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70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1770" y="87086"/>
            <a:ext cx="5210629" cy="885372"/>
          </a:xfrm>
        </p:spPr>
        <p:txBody>
          <a:bodyPr>
            <a:noAutofit/>
          </a:bodyPr>
          <a:lstStyle>
            <a:lvl1pPr algn="l">
              <a:defRPr sz="2000" b="1" cap="all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65138" y="1444171"/>
            <a:ext cx="8213725" cy="4971143"/>
          </a:xfrm>
          <a:noFill/>
        </p:spPr>
        <p:txBody>
          <a:bodyPr>
            <a:normAutofit/>
          </a:bodyPr>
          <a:lstStyle>
            <a:lvl1pPr marL="180975" indent="-180975">
              <a:lnSpc>
                <a:spcPts val="2700"/>
              </a:lnSpc>
              <a:defRPr sz="1600" b="1" cap="all" spc="20" baseline="0">
                <a:solidFill>
                  <a:srgbClr val="3D6984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defRPr sz="2400" b="1" cap="all" spc="20" baseline="0">
                <a:solidFill>
                  <a:srgbClr val="3961A1"/>
                </a:solidFill>
              </a:defRPr>
            </a:lvl2pPr>
            <a:lvl3pPr marL="180975" indent="-180975">
              <a:defRPr sz="2000" b="1" cap="all" spc="20" baseline="0">
                <a:solidFill>
                  <a:srgbClr val="3961A1"/>
                </a:solidFill>
              </a:defRPr>
            </a:lvl3pPr>
            <a:lvl4pPr marL="180975" indent="-180975">
              <a:defRPr sz="1800" b="1" cap="all" spc="20" baseline="0">
                <a:solidFill>
                  <a:srgbClr val="3961A1"/>
                </a:solidFill>
              </a:defRPr>
            </a:lvl4pPr>
            <a:lvl5pPr marL="180975" indent="-180975">
              <a:defRPr sz="1800" b="1" cap="all" spc="20" baseline="0">
                <a:solidFill>
                  <a:srgbClr val="3961A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0398-BECB-40DD-8A0A-321F951B352A}" type="datetimeFigureOut">
              <a:rPr lang="fr-FR"/>
              <a:pPr>
                <a:defRPr/>
              </a:pPr>
              <a:t>05/04/2017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D959-A0B0-4ADB-8524-F57B55C0C6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812-C5AE-412E-8CDC-5622AFAE2E6E}" type="datetime1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E797-02D2-4E4A-B9BA-316E8C0443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0B464C-1A85-410C-9C53-9E5903B17E18}" type="datetimeFigureOut">
              <a:rPr lang="fr-FR"/>
              <a:pPr>
                <a:defRPr/>
              </a:pPr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4065FD-1154-4926-8A75-0FC6FBF0D6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1163638" y="2844800"/>
            <a:ext cx="70151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2800" b="1" i="1" dirty="0">
                <a:solidFill>
                  <a:srgbClr val="C00000"/>
                </a:solidFill>
              </a:rPr>
              <a:t>&lt; Nom du projet ou de l’entreprise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C00000"/>
                </a:solidFill>
              </a:rPr>
              <a:t>&lt; Nom du contact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C00000"/>
                </a:solidFill>
              </a:rPr>
              <a:t>&lt; Site web &gt;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/>
          <a:srcRect l="20594" t="69012" r="1032" b="5873"/>
          <a:stretch/>
        </p:blipFill>
        <p:spPr bwMode="auto">
          <a:xfrm>
            <a:off x="1319718" y="5781324"/>
            <a:ext cx="6504563" cy="10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5" y="201721"/>
            <a:ext cx="275272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71800" y="3096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3160549" y="87313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LA MISSION, L’AMBITION</a:t>
            </a:r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399" y="2171700"/>
            <a:ext cx="758398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Quelle est la mission de votre (future) entreprise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Quelle est l’ambition à terme de votre projet ?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2" name="Graphique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98088" y="-1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204902" y="80477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LE CONSTAT, LE BESOIN</a:t>
            </a:r>
          </a:p>
        </p:txBody>
      </p:sp>
      <p:sp>
        <p:nvSpPr>
          <p:cNvPr id="9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Quelle est la problématique-client ?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2800" b="1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Décrivez les besoins de ces clients et insuffisamment couverts par les solutions actuelles</a:t>
            </a:r>
          </a:p>
        </p:txBody>
      </p:sp>
      <p:pic>
        <p:nvPicPr>
          <p:cNvPr id="10" name="Graphique 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98088" y="-1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204902" y="80477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LA SOLUTION</a:t>
            </a:r>
          </a:p>
        </p:txBody>
      </p:sp>
      <p:sp>
        <p:nvSpPr>
          <p:cNvPr id="10" name="Espace réservé du contenu 2"/>
          <p:cNvSpPr>
            <a:spLocks/>
          </p:cNvSpPr>
          <p:nvPr/>
        </p:nvSpPr>
        <p:spPr bwMode="auto">
          <a:xfrm>
            <a:off x="491318" y="1592262"/>
            <a:ext cx="811535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Décrire l’innovation.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 est le produit/service proposé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Sur quoi porte l’innovation de votre offre (innovation techno, de service ou d’usage) ? Quels sont les facteurs de différenciation ?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 est le stade d’avancement de votre projet ?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Avez-vous une stratégie en termes de protection intellectuelle ?</a:t>
            </a:r>
          </a:p>
        </p:txBody>
      </p:sp>
      <p:pic>
        <p:nvPicPr>
          <p:cNvPr id="9" name="Graphique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98088" y="-1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contenu 2"/>
          <p:cNvSpPr>
            <a:spLocks/>
          </p:cNvSpPr>
          <p:nvPr/>
        </p:nvSpPr>
        <p:spPr bwMode="auto">
          <a:xfrm>
            <a:off x="1041400" y="1967023"/>
            <a:ext cx="6853238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975212" y="87313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LE MARCHE</a:t>
            </a:r>
          </a:p>
        </p:txBody>
      </p:sp>
      <p:sp>
        <p:nvSpPr>
          <p:cNvPr id="13" name="Espace réservé du contenu 2"/>
          <p:cNvSpPr>
            <a:spLocks/>
          </p:cNvSpPr>
          <p:nvPr/>
        </p:nvSpPr>
        <p:spPr bwMode="auto">
          <a:xfrm>
            <a:off x="829559" y="1309777"/>
            <a:ext cx="78148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Quels sont les segments, secteurs / domaines applicatifs ?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Quelles sont les données clés sur votre marché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Qui sont les clients visés par votre projet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Qui sont les concurrents ? Quel est le positionnement de votre offre par rapport à la concurrence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Comment pensez-vous accéder à vos clients ?</a:t>
            </a:r>
          </a:p>
        </p:txBody>
      </p:sp>
      <p:pic>
        <p:nvPicPr>
          <p:cNvPr id="12" name="Graphique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98088" y="-1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contenu 2"/>
          <p:cNvSpPr>
            <a:spLocks/>
          </p:cNvSpPr>
          <p:nvPr/>
        </p:nvSpPr>
        <p:spPr bwMode="auto">
          <a:xfrm>
            <a:off x="1041400" y="1967023"/>
            <a:ext cx="6853238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975212" y="87313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L’EQUIPE &amp; L’ENTREPRISE</a:t>
            </a:r>
          </a:p>
        </p:txBody>
      </p:sp>
      <p:sp>
        <p:nvSpPr>
          <p:cNvPr id="12" name="Espace réservé du contenu 2"/>
          <p:cNvSpPr>
            <a:spLocks/>
          </p:cNvSpPr>
          <p:nvPr/>
        </p:nvSpPr>
        <p:spPr bwMode="auto">
          <a:xfrm>
            <a:off x="1041400" y="1746913"/>
            <a:ext cx="6853238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Qui êtes-vous, quelles sont vos précédentes fonctions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Composition de l’équipe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Compétences et rôle de chacun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Projet ante création ou entreprise créée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Répartition du capital entre les associés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Apports financiers des fondateurs ?</a:t>
            </a:r>
          </a:p>
        </p:txBody>
      </p:sp>
      <p:pic>
        <p:nvPicPr>
          <p:cNvPr id="13" name="Graphique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98088" y="-1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contenu 2"/>
          <p:cNvSpPr>
            <a:spLocks/>
          </p:cNvSpPr>
          <p:nvPr/>
        </p:nvSpPr>
        <p:spPr bwMode="auto">
          <a:xfrm>
            <a:off x="1041399" y="1967023"/>
            <a:ext cx="746115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975212" y="87313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LE MODELE ECONOMIQUE</a:t>
            </a:r>
          </a:p>
        </p:txBody>
      </p:sp>
      <p:sp>
        <p:nvSpPr>
          <p:cNvPr id="12" name="Espace réservé du contenu 2"/>
          <p:cNvSpPr>
            <a:spLocks/>
          </p:cNvSpPr>
          <p:nvPr/>
        </p:nvSpPr>
        <p:spPr bwMode="auto">
          <a:xfrm>
            <a:off x="1193800" y="1787857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Quelle est le modèle de tarification de votre offre / produit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Quel est votre modèle économique (quels sont toutes les flux de revenus qui vont constituer le chiffre d’affaires)?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Comment comptez-vous générer les premiers k€ de Chiffre d’Affaires (pour l’année 1)? Quel typologie de clients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Quelles étapes clés, progression du CA sur années 2 &amp; 3 ?</a:t>
            </a:r>
          </a:p>
        </p:txBody>
      </p:sp>
      <p:pic>
        <p:nvPicPr>
          <p:cNvPr id="13" name="Graphique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98088" y="-1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contenu 2"/>
          <p:cNvSpPr>
            <a:spLocks/>
          </p:cNvSpPr>
          <p:nvPr/>
        </p:nvSpPr>
        <p:spPr bwMode="auto">
          <a:xfrm>
            <a:off x="1041399" y="1967023"/>
            <a:ext cx="746115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975212" y="87313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LA STRATEGIE DE COMMERCIALISATION</a:t>
            </a:r>
          </a:p>
        </p:txBody>
      </p:sp>
      <p:sp>
        <p:nvSpPr>
          <p:cNvPr id="12" name="Espace réservé du contenu 2"/>
          <p:cNvSpPr>
            <a:spLocks/>
          </p:cNvSpPr>
          <p:nvPr/>
        </p:nvSpPr>
        <p:spPr bwMode="auto">
          <a:xfrm>
            <a:off x="1193800" y="1348033"/>
            <a:ext cx="6853238" cy="417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Quels sont vos moyens d’accès à vos cibles clients / segments de marché ? </a:t>
            </a:r>
          </a:p>
          <a:p>
            <a:pPr eaLnBrk="0" hangingPunct="0">
              <a:spcBef>
                <a:spcPct val="20000"/>
              </a:spcBef>
            </a:pPr>
            <a:endParaRPr lang="fr-FR" sz="2800" b="1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Quels sont vos canaux de distribution / </a:t>
            </a:r>
            <a:r>
              <a:rPr lang="fr-FR" sz="2800" b="1">
                <a:solidFill>
                  <a:srgbClr val="C00000"/>
                </a:solidFill>
              </a:rPr>
              <a:t>commercialisation pour </a:t>
            </a:r>
            <a:r>
              <a:rPr lang="fr-FR" sz="2800" b="1" dirty="0">
                <a:solidFill>
                  <a:srgbClr val="C00000"/>
                </a:solidFill>
              </a:rPr>
              <a:t>chacun de vos segments de marché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>
                <a:solidFill>
                  <a:srgbClr val="C00000"/>
                </a:solidFill>
              </a:rPr>
              <a:t>Quels </a:t>
            </a:r>
            <a:r>
              <a:rPr lang="fr-FR" sz="2800" b="1" dirty="0">
                <a:solidFill>
                  <a:srgbClr val="C00000"/>
                </a:solidFill>
              </a:rPr>
              <a:t>sont les coûts associés ?</a:t>
            </a:r>
          </a:p>
        </p:txBody>
      </p:sp>
      <p:pic>
        <p:nvPicPr>
          <p:cNvPr id="13" name="Graphique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33753"/>
          <a:stretch>
            <a:fillRect/>
          </a:stretch>
        </p:blipFill>
        <p:spPr bwMode="auto">
          <a:xfrm>
            <a:off x="2798088" y="-1"/>
            <a:ext cx="6372200" cy="10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10128" y="6520259"/>
            <a:ext cx="298376" cy="365125"/>
          </a:xfrm>
        </p:spPr>
        <p:txBody>
          <a:bodyPr/>
          <a:lstStyle/>
          <a:p>
            <a:fld id="{F7F0E797-02D2-4E4A-B9BA-316E8C04437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Espace réservé du contenu 2"/>
          <p:cNvSpPr>
            <a:spLocks/>
          </p:cNvSpPr>
          <p:nvPr/>
        </p:nvSpPr>
        <p:spPr bwMode="auto">
          <a:xfrm>
            <a:off x="1041400" y="2171700"/>
            <a:ext cx="68532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contenu 2"/>
          <p:cNvSpPr>
            <a:spLocks/>
          </p:cNvSpPr>
          <p:nvPr/>
        </p:nvSpPr>
        <p:spPr bwMode="auto">
          <a:xfrm>
            <a:off x="1041399" y="1967023"/>
            <a:ext cx="746115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975212" y="60017"/>
            <a:ext cx="521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re Light" pitchFamily="50" charset="0"/>
                <a:ea typeface="+mj-ea"/>
              </a:rPr>
              <a:t>VOS MOTIVATIONS</a:t>
            </a:r>
          </a:p>
        </p:txBody>
      </p:sp>
      <p:sp>
        <p:nvSpPr>
          <p:cNvPr id="13" name="Espace réservé du contenu 2"/>
          <p:cNvSpPr>
            <a:spLocks/>
          </p:cNvSpPr>
          <p:nvPr/>
        </p:nvSpPr>
        <p:spPr bwMode="auto">
          <a:xfrm>
            <a:off x="1193800" y="2324100"/>
            <a:ext cx="6853238" cy="130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Quelles sont vos motivations pour  intégrer la </a:t>
            </a:r>
            <a:r>
              <a:rPr lang="fr-FR" sz="2800" b="1" dirty="0" err="1">
                <a:solidFill>
                  <a:srgbClr val="C00000"/>
                </a:solidFill>
              </a:rPr>
              <a:t>Creative</a:t>
            </a:r>
            <a:r>
              <a:rPr lang="fr-FR" sz="2800" b="1" dirty="0">
                <a:solidFill>
                  <a:srgbClr val="C00000"/>
                </a:solidFill>
              </a:rPr>
              <a:t> Factory 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Quels sont vos besoins en termes d’accompagnement ? </a:t>
            </a:r>
          </a:p>
        </p:txBody>
      </p:sp>
      <p:pic>
        <p:nvPicPr>
          <p:cNvPr id="12" name="Graphique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48" y="142259"/>
            <a:ext cx="2133600" cy="922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Affichage à l'écran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Conduire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Pres Projet Ecoinnovation Factory</dc:subject>
  <dc:creator>ATLANPOLE</dc:creator>
  <cp:lastModifiedBy>POUGET Lionel</cp:lastModifiedBy>
  <cp:revision>60</cp:revision>
  <dcterms:created xsi:type="dcterms:W3CDTF">2013-03-14T09:45:26Z</dcterms:created>
  <dcterms:modified xsi:type="dcterms:W3CDTF">2017-04-05T07:26:42Z</dcterms:modified>
</cp:coreProperties>
</file>