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75" r:id="rId3"/>
    <p:sldId id="258" r:id="rId4"/>
    <p:sldId id="268" r:id="rId5"/>
    <p:sldId id="269" r:id="rId6"/>
    <p:sldId id="270" r:id="rId7"/>
    <p:sldId id="271" r:id="rId8"/>
    <p:sldId id="272" r:id="rId9"/>
    <p:sldId id="273" r:id="rId10"/>
    <p:sldId id="267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9C8C"/>
    <a:srgbClr val="1F4458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C969D-579F-47D1-8F8C-6541D0A9AE31}" type="datetimeFigureOut">
              <a:rPr lang="fr-FR" smtClean="0"/>
              <a:pPr/>
              <a:t>01/06/2017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03CD1-1897-4695-A7A1-11424AAD987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4B73-0809-44C2-B949-E0C6D9B06C1E}" type="datetime1">
              <a:rPr lang="fr-FR" smtClean="0"/>
              <a:pPr/>
              <a:t>01/06/2017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415-AC7B-4D73-B077-F7ED3555DB1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EA84-F149-4029-B5BD-B7F701FB699C}" type="datetime1">
              <a:rPr lang="fr-FR" smtClean="0"/>
              <a:pPr/>
              <a:t>01/06/2017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415-AC7B-4D73-B077-F7ED3555DB1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0192-16D3-4C68-B7B5-D57B48706A23}" type="datetime1">
              <a:rPr lang="fr-FR" smtClean="0"/>
              <a:pPr/>
              <a:t>01/06/2017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415-AC7B-4D73-B077-F7ED3555DB1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6563-C13A-49AC-84AE-B65FD79B3D5D}" type="datetime1">
              <a:rPr lang="fr-FR" smtClean="0"/>
              <a:pPr/>
              <a:t>01/06/2017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415-AC7B-4D73-B077-F7ED3555DB1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F2B2-F048-436A-8032-6A4DC1968907}" type="datetime1">
              <a:rPr lang="fr-FR" smtClean="0"/>
              <a:pPr/>
              <a:t>01/06/2017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415-AC7B-4D73-B077-F7ED3555DB1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2352-5F26-4DED-A33B-79DBF78F4626}" type="datetime1">
              <a:rPr lang="fr-FR" smtClean="0"/>
              <a:pPr/>
              <a:t>01/06/2017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415-AC7B-4D73-B077-F7ED3555DB1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F817-657F-4F60-869F-4D76EE5C1DD7}" type="datetime1">
              <a:rPr lang="fr-FR" smtClean="0"/>
              <a:pPr/>
              <a:t>01/06/2017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415-AC7B-4D73-B077-F7ED3555DB1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E7FB-1648-42A6-888B-EFD5326393B1}" type="datetime1">
              <a:rPr lang="fr-FR" smtClean="0"/>
              <a:pPr/>
              <a:t>01/06/2017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415-AC7B-4D73-B077-F7ED3555DB1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4DF1-498F-462E-84B7-1FBD79AC9AC7}" type="datetime1">
              <a:rPr lang="fr-FR" smtClean="0"/>
              <a:pPr/>
              <a:t>01/06/2017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415-AC7B-4D73-B077-F7ED3555DB1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EE29-4654-4F3B-A221-AAFA948C25C8}" type="datetime1">
              <a:rPr lang="fr-FR" smtClean="0"/>
              <a:pPr/>
              <a:t>01/06/2017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415-AC7B-4D73-B077-F7ED3555DB1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94D2-E3CA-4CB3-AF1B-B9BE735E0999}" type="datetime1">
              <a:rPr lang="fr-FR" smtClean="0"/>
              <a:pPr/>
              <a:t>01/06/2017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415-AC7B-4D73-B077-F7ED3555DB1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4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751A3-9969-486B-AB8D-291D92227DCE}" type="datetime1">
              <a:rPr lang="fr-FR" smtClean="0"/>
              <a:pPr/>
              <a:t>01/06/2017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21415-AC7B-4D73-B077-F7ED3555DB1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403648" y="116632"/>
            <a:ext cx="619268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500" b="1" dirty="0" smtClean="0">
                <a:solidFill>
                  <a:schemeClr val="bg1"/>
                </a:solidFill>
              </a:rPr>
              <a:t>Dossier de candidature 2017</a:t>
            </a:r>
            <a:endParaRPr lang="fr-FR" sz="3500" b="1" dirty="0">
              <a:solidFill>
                <a:schemeClr val="bg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415-AC7B-4D73-B077-F7ED3555DB13}" type="slidenum">
              <a:rPr lang="fr-FR" b="1" smtClean="0">
                <a:solidFill>
                  <a:schemeClr val="bg1"/>
                </a:solidFill>
              </a:rPr>
              <a:pPr/>
              <a:t>1</a:t>
            </a:fld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2" name="Picture 2" descr="H:\Action Economique\4 - CENTRE DE RESSOURCES EN INNOVATION\5-ACCOMPAGNEMENT PROJETS INNOVANTS\6-MANUFACTUR IN - 2017\COMMUNICATION\Kit de comm Manufacturin\Bandeau-mail-bannière-web.jpg"/>
          <p:cNvPicPr>
            <a:picLocks noChangeAspect="1" noChangeArrowheads="1"/>
          </p:cNvPicPr>
          <p:nvPr/>
        </p:nvPicPr>
        <p:blipFill>
          <a:blip r:embed="rId2" cstate="print"/>
          <a:srcRect t="70173"/>
          <a:stretch>
            <a:fillRect/>
          </a:stretch>
        </p:blipFill>
        <p:spPr bwMode="auto">
          <a:xfrm>
            <a:off x="0" y="5495112"/>
            <a:ext cx="9144000" cy="958224"/>
          </a:xfrm>
          <a:prstGeom prst="rect">
            <a:avLst/>
          </a:prstGeom>
          <a:noFill/>
        </p:spPr>
      </p:pic>
      <p:pic>
        <p:nvPicPr>
          <p:cNvPr id="4" name="Picture 3" descr="H:\Action Economique\4 - CENTRE DE RESSOURCES EN INNOVATION\5-ACCOMPAGNEMENT PROJETS INNOVANTS\6-MANUFACTUR IN - 2017\COMMUNICATION\Kit de comm Manufacturin\image-illustration-program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2308" y="692696"/>
            <a:ext cx="4995956" cy="3421439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251520" y="4077072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1" dirty="0" smtClean="0">
                <a:solidFill>
                  <a:srgbClr val="109C8C"/>
                </a:solidFill>
              </a:rPr>
              <a:t>« Nom de l’entreprise » </a:t>
            </a:r>
          </a:p>
          <a:p>
            <a:pPr algn="ctr"/>
            <a:r>
              <a:rPr lang="fr-FR" sz="2800" b="1" i="1" dirty="0" smtClean="0">
                <a:solidFill>
                  <a:srgbClr val="109C8C"/>
                </a:solidFill>
              </a:rPr>
              <a:t>et/ou</a:t>
            </a:r>
          </a:p>
          <a:p>
            <a:pPr algn="ctr"/>
            <a:r>
              <a:rPr lang="fr-FR" sz="2800" b="1" i="1" dirty="0" smtClean="0">
                <a:solidFill>
                  <a:srgbClr val="109C8C"/>
                </a:solidFill>
              </a:rPr>
              <a:t>« Nom du porteur de projet »</a:t>
            </a:r>
            <a:endParaRPr lang="fr-FR" sz="4000" b="1" dirty="0">
              <a:solidFill>
                <a:srgbClr val="109C8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415-AC7B-4D73-B077-F7ED3555DB1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292080" y="488866"/>
            <a:ext cx="38519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500" b="1" dirty="0" smtClean="0">
                <a:solidFill>
                  <a:schemeClr val="bg1"/>
                </a:solidFill>
              </a:rPr>
              <a:t>CONTACT</a:t>
            </a:r>
            <a:endParaRPr lang="fr-FR" sz="35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:\Action Economique\4 - CENTRE DE RESSOURCES EN INNOVATION\5-ACCOMPAGNEMENT PROJETS INNOVANTS\6-MANUFACTUR IN - 2017\COMMUNICATION\KIT COM\Logo-Manufactur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491662" y="1181100"/>
            <a:ext cx="7031831" cy="1123950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0" y="3909824"/>
            <a:ext cx="9144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>
                <a:solidFill>
                  <a:srgbClr val="109C8C"/>
                </a:solidFill>
              </a:rPr>
              <a:t>Stéphanie </a:t>
            </a:r>
            <a:r>
              <a:rPr lang="fr-FR" sz="2200" b="1" dirty="0" smtClean="0">
                <a:solidFill>
                  <a:srgbClr val="109C8C"/>
                </a:solidFill>
              </a:rPr>
              <a:t>ARNOUX-PERROTIN</a:t>
            </a: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Responsable du Centre de Ressources en Innovation de LRSYA</a:t>
            </a: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ORYON</a:t>
            </a:r>
          </a:p>
          <a:p>
            <a:pPr algn="ctr"/>
            <a:r>
              <a:rPr lang="fr-FR" sz="2000" dirty="0" smtClean="0">
                <a:solidFill>
                  <a:schemeClr val="bg1"/>
                </a:solidFill>
              </a:rPr>
              <a:t>02 51 37 16 37</a:t>
            </a:r>
          </a:p>
          <a:p>
            <a:pPr algn="ctr"/>
            <a:r>
              <a:rPr lang="fr-FR" sz="2000" dirty="0" smtClean="0">
                <a:solidFill>
                  <a:schemeClr val="bg1"/>
                </a:solidFill>
              </a:rPr>
              <a:t>arnoux.s@oryon.fr </a:t>
            </a:r>
          </a:p>
          <a:p>
            <a:pPr algn="ctr"/>
            <a:r>
              <a:rPr lang="fr-FR" sz="2000" dirty="0" smtClean="0">
                <a:solidFill>
                  <a:schemeClr val="bg1"/>
                </a:solidFill>
              </a:rPr>
              <a:t>www.manufactur-in.fr</a:t>
            </a:r>
          </a:p>
          <a:p>
            <a:pPr algn="ctr"/>
            <a:r>
              <a:rPr lang="fr-FR" sz="2000" dirty="0" smtClean="0">
                <a:solidFill>
                  <a:schemeClr val="bg1"/>
                </a:solidFill>
              </a:rPr>
              <a:t>#manufacturin</a:t>
            </a:r>
            <a:endParaRPr lang="fr-FR" sz="2000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H:\Action Economique\4 - CENTRE DE RESSOURCES EN INNOVATION\5-ACCOMPAGNEMENT PROJETS INNOVANTS\6-MANUFACTUR IN - 2017\COMMUNICATION\Kit de comm Manufacturin\Logo-Manufactur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4664"/>
            <a:ext cx="5406094" cy="86409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0" y="1700808"/>
            <a:ext cx="9144000" cy="1877437"/>
          </a:xfrm>
          <a:prstGeom prst="rect">
            <a:avLst/>
          </a:prstGeom>
          <a:solidFill>
            <a:srgbClr val="109C8C"/>
          </a:solidFill>
        </p:spPr>
        <p:txBody>
          <a:bodyPr wrap="square" rtlCol="0">
            <a:spAutoFit/>
          </a:bodyPr>
          <a:lstStyle/>
          <a:p>
            <a:endParaRPr lang="fr-FR" sz="1600" dirty="0" smtClean="0">
              <a:solidFill>
                <a:schemeClr val="bg1"/>
              </a:solidFill>
            </a:endParaRPr>
          </a:p>
          <a:p>
            <a:pPr algn="ctr"/>
            <a:r>
              <a:rPr lang="fr-FR" sz="2500" b="1" dirty="0" smtClean="0">
                <a:solidFill>
                  <a:schemeClr val="bg1"/>
                </a:solidFill>
              </a:rPr>
              <a:t>Une questions </a:t>
            </a:r>
            <a:r>
              <a:rPr lang="fr-FR" sz="25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endParaRPr lang="fr-FR" sz="25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2500" b="1" dirty="0" smtClean="0">
                <a:solidFill>
                  <a:schemeClr val="bg1"/>
                </a:solidFill>
              </a:rPr>
              <a:t>Dépôt des candidature par e-mail </a:t>
            </a:r>
            <a:r>
              <a:rPr lang="fr-FR" sz="2500" b="1" u="sng" dirty="0" smtClean="0">
                <a:solidFill>
                  <a:schemeClr val="bg1"/>
                </a:solidFill>
              </a:rPr>
              <a:t>avant le 30 juin 12h </a:t>
            </a:r>
          </a:p>
          <a:p>
            <a:endParaRPr lang="fr-FR" sz="2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415-AC7B-4D73-B077-F7ED3555DB1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292080" y="488866"/>
            <a:ext cx="38519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chemeClr val="bg1"/>
                </a:solidFill>
              </a:rPr>
              <a:t>EXPLICATIONS</a:t>
            </a:r>
            <a:endParaRPr lang="fr-FR" sz="30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:\Action Economique\4 - CENTRE DE RESSOURCES EN INNOVATION\5-ACCOMPAGNEMENT PROJETS INNOVANTS\6-MANUFACTUR IN - 2017\COMMUNICATION\KIT COM\Logo-Manufactur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491662" y="1181100"/>
            <a:ext cx="7031831" cy="1123950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0" y="2001614"/>
            <a:ext cx="9144000" cy="923330"/>
          </a:xfrm>
          <a:prstGeom prst="rect">
            <a:avLst/>
          </a:prstGeom>
          <a:solidFill>
            <a:srgbClr val="109C8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cap="all" dirty="0" smtClean="0">
                <a:solidFill>
                  <a:schemeClr val="bg1"/>
                </a:solidFill>
              </a:rPr>
              <a:t>MERCI DE REMPLIR CHAQUE SLIDE DE CE DOCUMENT EN RéPONDANT AUX QUESTIONS POSéES EN FONCTION DES INFORMATIONS DONT VOUS DISPOSEZ à CE STADE D’AVANCEMENT DU PROJET</a:t>
            </a:r>
            <a:endParaRPr lang="fr-FR" b="1" cap="all" dirty="0">
              <a:solidFill>
                <a:schemeClr val="bg1"/>
              </a:solidFill>
            </a:endParaRPr>
          </a:p>
        </p:txBody>
      </p:sp>
      <p:pic>
        <p:nvPicPr>
          <p:cNvPr id="4" name="Picture 2" descr="H:\Action Economique\4 - CENTRE DE RESSOURCES EN INNOVATION\5-ACCOMPAGNEMENT PROJETS INNOVANTS\6-MANUFACTUR IN - 2017\COMMUNICATION\Kit de comm Manufacturin\Logo-Manufactur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4664"/>
            <a:ext cx="5406094" cy="864096"/>
          </a:xfrm>
          <a:prstGeom prst="rect">
            <a:avLst/>
          </a:prstGeom>
          <a:noFill/>
        </p:spPr>
      </p:pic>
      <p:sp>
        <p:nvSpPr>
          <p:cNvPr id="14" name="ZoneTexte 13"/>
          <p:cNvSpPr txBox="1"/>
          <p:nvPr/>
        </p:nvSpPr>
        <p:spPr>
          <a:xfrm>
            <a:off x="0" y="3356992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Cette présentation sera utilisée pour la sélection des 4 projets, et transmise au jury du programme Manufactur’In</a:t>
            </a:r>
            <a:r>
              <a:rPr lang="fr-FR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fr-FR" dirty="0" smtClean="0">
              <a:solidFill>
                <a:schemeClr val="bg1"/>
              </a:solidFill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Vous serez invité à présenter votre projet devant </a:t>
            </a:r>
            <a:r>
              <a:rPr lang="fr-FR" sz="2000" b="1" u="sng" dirty="0" smtClean="0">
                <a:solidFill>
                  <a:srgbClr val="109C8C"/>
                </a:solidFill>
              </a:rPr>
              <a:t>le jury </a:t>
            </a:r>
            <a:r>
              <a:rPr lang="fr-FR" b="1" dirty="0" smtClean="0">
                <a:solidFill>
                  <a:schemeClr val="bg1"/>
                </a:solidFill>
              </a:rPr>
              <a:t>qui se réunira </a:t>
            </a:r>
            <a:r>
              <a:rPr lang="fr-FR" sz="2000" b="1" u="sng" dirty="0" smtClean="0">
                <a:solidFill>
                  <a:srgbClr val="109C8C"/>
                </a:solidFill>
              </a:rPr>
              <a:t>début juillet </a:t>
            </a:r>
            <a:r>
              <a:rPr lang="fr-FR" b="1" dirty="0" smtClean="0">
                <a:solidFill>
                  <a:schemeClr val="bg1"/>
                </a:solidFill>
              </a:rPr>
              <a:t>!</a:t>
            </a:r>
          </a:p>
          <a:p>
            <a:pPr algn="ctr"/>
            <a:endParaRPr lang="fr-FR" dirty="0" smtClean="0">
              <a:solidFill>
                <a:schemeClr val="bg1"/>
              </a:solidFill>
            </a:endParaRP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Sur la base de cette présentation, </a:t>
            </a:r>
            <a:r>
              <a:rPr lang="fr-FR" sz="2000" b="1" dirty="0" smtClean="0">
                <a:solidFill>
                  <a:srgbClr val="109C8C"/>
                </a:solidFill>
              </a:rPr>
              <a:t>vous aurez 10 min pour convaincre le jury</a:t>
            </a:r>
            <a:r>
              <a:rPr lang="fr-FR" b="1" dirty="0" smtClean="0">
                <a:solidFill>
                  <a:srgbClr val="109C8C"/>
                </a:solidFill>
              </a:rPr>
              <a:t>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5661248"/>
            <a:ext cx="9144000" cy="369332"/>
          </a:xfrm>
          <a:prstGeom prst="rect">
            <a:avLst/>
          </a:prstGeom>
          <a:solidFill>
            <a:srgbClr val="109C8C"/>
          </a:solidFill>
        </p:spPr>
        <p:txBody>
          <a:bodyPr wrap="square">
            <a:spAutoFit/>
          </a:bodyPr>
          <a:lstStyle/>
          <a:p>
            <a:pPr algn="ctr"/>
            <a:r>
              <a:rPr lang="fr-FR" b="1" i="1" dirty="0" smtClean="0">
                <a:solidFill>
                  <a:schemeClr val="bg1"/>
                </a:solidFill>
              </a:rPr>
              <a:t>Pour toutes questions contactez nous </a:t>
            </a:r>
            <a:r>
              <a:rPr lang="fr-FR" i="1" dirty="0" smtClean="0">
                <a:solidFill>
                  <a:schemeClr val="bg1"/>
                </a:solidFill>
              </a:rPr>
              <a:t>: cf. coordonnées en fin de document.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415-AC7B-4D73-B077-F7ED3555DB1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292080" y="488866"/>
            <a:ext cx="38519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chemeClr val="bg1"/>
                </a:solidFill>
              </a:rPr>
              <a:t>INFORMATIONS</a:t>
            </a:r>
            <a:endParaRPr lang="fr-FR" sz="30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:\Action Economique\4 - CENTRE DE RESSOURCES EN INNOVATION\5-ACCOMPAGNEMENT PROJETS INNOVANTS\6-MANUFACTUR IN - 2017\COMMUNICATION\KIT COM\Logo-Manufactur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491662" y="1181100"/>
            <a:ext cx="7031831" cy="1123950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0" y="1916832"/>
            <a:ext cx="9144000" cy="477054"/>
          </a:xfrm>
          <a:prstGeom prst="rect">
            <a:avLst/>
          </a:prstGeom>
          <a:solidFill>
            <a:srgbClr val="109C8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>
                <a:solidFill>
                  <a:schemeClr val="bg1"/>
                </a:solidFill>
              </a:rPr>
              <a:t>LE PORTEUR DE PROJET</a:t>
            </a:r>
            <a:endParaRPr lang="fr-FR" sz="25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:\Action Economique\4 - CENTRE DE RESSOURCES EN INNOVATION\5-ACCOMPAGNEMENT PROJETS INNOVANTS\6-MANUFACTUR IN - 2017\COMMUNICATION\Kit de comm Manufacturin\Logo-Manufactur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4664"/>
            <a:ext cx="5406094" cy="864096"/>
          </a:xfrm>
          <a:prstGeom prst="rect">
            <a:avLst/>
          </a:prstGeom>
          <a:noFill/>
        </p:spPr>
      </p:pic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51520" y="2852936"/>
          <a:ext cx="835292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216024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NOM DE L’ENTREPRISE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ACTIVITES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NOMBRE DE SALARIES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DATE</a:t>
                      </a:r>
                      <a:r>
                        <a:rPr lang="fr-FR" sz="1200" baseline="0" dirty="0" smtClean="0"/>
                        <a:t> DE CR</a:t>
                      </a:r>
                      <a:r>
                        <a:rPr lang="fr-FR" sz="1200" cap="all" baseline="0" dirty="0" smtClean="0"/>
                        <a:t>éA</a:t>
                      </a:r>
                      <a:r>
                        <a:rPr lang="fr-FR" sz="1200" baseline="0" dirty="0" smtClean="0"/>
                        <a:t>TION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 2014, 2015, 2016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ADRESSE</a:t>
                      </a:r>
                      <a:r>
                        <a:rPr lang="fr-FR" sz="1200" baseline="0" dirty="0" smtClean="0"/>
                        <a:t> (rue, CP, Ville)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SITE WEB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TELEPHONE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179512" y="242088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A remplir pour </a:t>
            </a:r>
            <a:r>
              <a:rPr lang="fr-FR" b="1" u="sng" dirty="0" smtClean="0">
                <a:solidFill>
                  <a:schemeClr val="bg1"/>
                </a:solidFill>
              </a:rPr>
              <a:t>une entreprise </a:t>
            </a:r>
            <a:r>
              <a:rPr lang="fr-FR" b="1" dirty="0" smtClean="0">
                <a:solidFill>
                  <a:schemeClr val="bg1"/>
                </a:solidFill>
              </a:rPr>
              <a:t>: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79512" y="507589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A remplir pour </a:t>
            </a:r>
            <a:r>
              <a:rPr lang="fr-FR" b="1" u="sng" dirty="0" smtClean="0">
                <a:solidFill>
                  <a:schemeClr val="bg1"/>
                </a:solidFill>
              </a:rPr>
              <a:t>une entreprise ou un futur créateur </a:t>
            </a:r>
            <a:r>
              <a:rPr lang="fr-FR" b="1" dirty="0" smtClean="0">
                <a:solidFill>
                  <a:schemeClr val="bg1"/>
                </a:solidFill>
              </a:rPr>
              <a:t>:</a:t>
            </a:r>
            <a:endParaRPr lang="fr-FR" b="1" dirty="0">
              <a:solidFill>
                <a:schemeClr val="bg1"/>
              </a:solidFill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251520" y="5500072"/>
          <a:ext cx="835292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216024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NOM ET PRENOM DU CONTACT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E-MAIL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TELEPHONE DIRECT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ADRESSE : </a:t>
                      </a:r>
                      <a:r>
                        <a:rPr lang="fr-FR" sz="1200" baseline="0" dirty="0" smtClean="0"/>
                        <a:t>rue, CP, Ville (Hors entreprise)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415-AC7B-4D73-B077-F7ED3555DB1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292080" y="488866"/>
            <a:ext cx="38519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chemeClr val="bg1"/>
                </a:solidFill>
              </a:rPr>
              <a:t>ACTIVIT</a:t>
            </a:r>
            <a:r>
              <a:rPr lang="fr-FR" sz="3000" b="1" cap="all" dirty="0" smtClean="0">
                <a:solidFill>
                  <a:schemeClr val="bg1"/>
                </a:solidFill>
              </a:rPr>
              <a:t>és</a:t>
            </a:r>
            <a:r>
              <a:rPr lang="fr-FR" sz="3000" b="1" dirty="0" smtClean="0">
                <a:solidFill>
                  <a:schemeClr val="bg1"/>
                </a:solidFill>
              </a:rPr>
              <a:t>/AMBITION</a:t>
            </a:r>
            <a:endParaRPr lang="fr-FR" sz="30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:\Action Economique\4 - CENTRE DE RESSOURCES EN INNOVATION\5-ACCOMPAGNEMENT PROJETS INNOVANTS\6-MANUFACTUR IN - 2017\COMMUNICATION\Kit de comm Manufacturin\Logo-Manufactur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5406094" cy="864096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0" y="1700808"/>
            <a:ext cx="9144000" cy="1077218"/>
          </a:xfrm>
          <a:prstGeom prst="rect">
            <a:avLst/>
          </a:prstGeom>
          <a:solidFill>
            <a:srgbClr val="109C8C"/>
          </a:solidFill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bg1"/>
                </a:solidFill>
              </a:rPr>
              <a:t>Quelles sont les activités de votre entreprise ou future entreprise ?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bg1"/>
                </a:solidFill>
              </a:rPr>
              <a:t>Quelle est l’ambition à terme de votre projet ? (</a:t>
            </a:r>
            <a:r>
              <a:rPr lang="fr-FR" sz="2000" dirty="0" smtClean="0">
                <a:solidFill>
                  <a:schemeClr val="bg1"/>
                </a:solidFill>
              </a:rPr>
              <a:t>développement économique à 3 ans : CA, emplois)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0" y="31409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A remplir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415-AC7B-4D73-B077-F7ED3555DB1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292080" y="488866"/>
            <a:ext cx="38519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chemeClr val="bg1"/>
                </a:solidFill>
              </a:rPr>
              <a:t>CONTEXTE</a:t>
            </a:r>
            <a:endParaRPr lang="fr-FR" sz="30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:\Action Economique\4 - CENTRE DE RESSOURCES EN INNOVATION\5-ACCOMPAGNEMENT PROJETS INNOVANTS\6-MANUFACTUR IN - 2017\COMMUNICATION\Kit de comm Manufacturin\Logo-Manufactur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5406094" cy="864096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0" y="1700808"/>
            <a:ext cx="9144000" cy="1446550"/>
          </a:xfrm>
          <a:prstGeom prst="rect">
            <a:avLst/>
          </a:prstGeom>
          <a:solidFill>
            <a:srgbClr val="109C8C"/>
          </a:solidFill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bg1"/>
                </a:solidFill>
              </a:rPr>
              <a:t>A qui s’adresse </a:t>
            </a:r>
            <a:r>
              <a:rPr lang="fr-FR" sz="2000" dirty="0" smtClean="0">
                <a:solidFill>
                  <a:schemeClr val="bg1"/>
                </a:solidFill>
              </a:rPr>
              <a:t>(utilisateurs finaux, clients) </a:t>
            </a:r>
            <a:r>
              <a:rPr lang="fr-FR" sz="2000" b="1" dirty="0" smtClean="0">
                <a:solidFill>
                  <a:schemeClr val="bg1"/>
                </a:solidFill>
              </a:rPr>
              <a:t>votre solution/offre ?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bg1"/>
                </a:solidFill>
              </a:rPr>
              <a:t>Quelles est la problématique, les besoins de ces utilisateurs et/ou clients?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bg1"/>
                </a:solidFill>
              </a:rPr>
              <a:t>Marché : expliquez en quoi les solutions actuelles sur le marché ne répondent pas complètement aux besoins des clients, utilisateurs.</a:t>
            </a:r>
            <a:endParaRPr lang="fr-FR" sz="2000" dirty="0" smtClean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0" y="349171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A remplir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415-AC7B-4D73-B077-F7ED3555DB1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292080" y="488866"/>
            <a:ext cx="38519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500" b="1" cap="all" dirty="0" smtClean="0">
                <a:solidFill>
                  <a:schemeClr val="bg1"/>
                </a:solidFill>
              </a:rPr>
              <a:t>L’</a:t>
            </a:r>
            <a:r>
              <a:rPr lang="fr-FR" sz="3500" b="1" cap="all" dirty="0" err="1" smtClean="0">
                <a:solidFill>
                  <a:schemeClr val="bg1"/>
                </a:solidFill>
              </a:rPr>
              <a:t>IDéE</a:t>
            </a:r>
            <a:r>
              <a:rPr lang="fr-FR" sz="3500" b="1" cap="all" dirty="0" smtClean="0">
                <a:solidFill>
                  <a:schemeClr val="bg1"/>
                </a:solidFill>
              </a:rPr>
              <a:t>/LE PROJET</a:t>
            </a:r>
            <a:endParaRPr lang="fr-FR" sz="3500" b="1" cap="all" dirty="0">
              <a:solidFill>
                <a:schemeClr val="bg1"/>
              </a:solidFill>
            </a:endParaRPr>
          </a:p>
        </p:txBody>
      </p:sp>
      <p:pic>
        <p:nvPicPr>
          <p:cNvPr id="4" name="Picture 2" descr="H:\Action Economique\4 - CENTRE DE RESSOURCES EN INNOVATION\5-ACCOMPAGNEMENT PROJETS INNOVANTS\6-MANUFACTUR IN - 2017\COMMUNICATION\Kit de comm Manufacturin\Logo-Manufactur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5406094" cy="864096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0" y="1700808"/>
            <a:ext cx="9144000" cy="2123658"/>
          </a:xfrm>
          <a:prstGeom prst="rect">
            <a:avLst/>
          </a:prstGeom>
          <a:solidFill>
            <a:srgbClr val="109C8C"/>
          </a:solidFill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3D6984"/>
              </a:buClr>
              <a:buSzPct val="90000"/>
              <a:buFontTx/>
              <a:buChar char="-"/>
            </a:pPr>
            <a:r>
              <a:rPr lang="fr-FR" sz="2000" b="1" dirty="0" smtClean="0">
                <a:solidFill>
                  <a:schemeClr val="bg1"/>
                </a:solidFill>
              </a:rPr>
              <a:t>Décrire votre innovation et l’offre proposée </a:t>
            </a:r>
            <a:r>
              <a:rPr lang="fr-FR" sz="2000" dirty="0" smtClean="0">
                <a:solidFill>
                  <a:schemeClr val="bg1"/>
                </a:solidFill>
              </a:rPr>
              <a:t>(service, produit, procédé)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3D6984"/>
              </a:buClr>
              <a:buSzPct val="90000"/>
              <a:buFontTx/>
              <a:buChar char="-"/>
            </a:pPr>
            <a:r>
              <a:rPr lang="fr-FR" sz="2000" b="1" dirty="0" smtClean="0">
                <a:solidFill>
                  <a:schemeClr val="bg1"/>
                </a:solidFill>
              </a:rPr>
              <a:t>Justifier en quoi elle est unique et différenciant 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3D6984"/>
              </a:buClr>
              <a:buSzPct val="90000"/>
              <a:buFontTx/>
              <a:buChar char="-"/>
            </a:pPr>
            <a:r>
              <a:rPr lang="fr-FR" sz="2000" b="1" dirty="0" smtClean="0">
                <a:solidFill>
                  <a:schemeClr val="bg1"/>
                </a:solidFill>
              </a:rPr>
              <a:t>Quelle est sa valeur ajoutée pour le client, l’utilisateur final ? Qu’apportez vous de plus, de nouveau ?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3D6984"/>
              </a:buClr>
              <a:buSzPct val="90000"/>
              <a:buFontTx/>
              <a:buChar char="-"/>
            </a:pPr>
            <a:r>
              <a:rPr lang="fr-FR" sz="2000" b="1" dirty="0" smtClean="0">
                <a:solidFill>
                  <a:schemeClr val="bg1"/>
                </a:solidFill>
              </a:rPr>
              <a:t>Préciser l’état d’avancement ce votre projet </a:t>
            </a:r>
            <a:r>
              <a:rPr lang="fr-FR" sz="2000" dirty="0" smtClean="0">
                <a:solidFill>
                  <a:schemeClr val="bg1"/>
                </a:solidFill>
              </a:rPr>
              <a:t>(ce qui a été fait ou en cours, à venir à court terme)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0" y="406778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A remplir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415-AC7B-4D73-B077-F7ED3555DB1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292080" y="488866"/>
            <a:ext cx="38519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500" b="1" cap="all" dirty="0" smtClean="0">
                <a:solidFill>
                  <a:schemeClr val="bg1"/>
                </a:solidFill>
              </a:rPr>
              <a:t>MARCHé</a:t>
            </a:r>
            <a:endParaRPr lang="fr-FR" sz="3500" b="1" cap="all" dirty="0">
              <a:solidFill>
                <a:schemeClr val="bg1"/>
              </a:solidFill>
            </a:endParaRPr>
          </a:p>
        </p:txBody>
      </p:sp>
      <p:pic>
        <p:nvPicPr>
          <p:cNvPr id="4" name="Picture 2" descr="H:\Action Economique\4 - CENTRE DE RESSOURCES EN INNOVATION\5-ACCOMPAGNEMENT PROJETS INNOVANTS\6-MANUFACTUR IN - 2017\COMMUNICATION\Kit de comm Manufacturin\Logo-Manufactur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5406094" cy="864096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0" y="1700808"/>
            <a:ext cx="9144000" cy="1508105"/>
          </a:xfrm>
          <a:prstGeom prst="rect">
            <a:avLst/>
          </a:prstGeom>
          <a:solidFill>
            <a:srgbClr val="109C8C"/>
          </a:solidFill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bg1"/>
                </a:solidFill>
              </a:rPr>
              <a:t>Quels sont les clients visés par votre innovation ? (typologie)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bg1"/>
                </a:solidFill>
              </a:rPr>
              <a:t>Que représente ce marché ? (taille) </a:t>
            </a:r>
            <a:r>
              <a:rPr lang="fr-FR" sz="2000" dirty="0" smtClean="0">
                <a:solidFill>
                  <a:schemeClr val="bg1"/>
                </a:solidFill>
              </a:rPr>
              <a:t>Si vous avez des données à ce stade.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bg1"/>
                </a:solidFill>
              </a:rPr>
              <a:t>Avez-vous identifié des concurrents ? Qui sont-ils ?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bg1"/>
                </a:solidFill>
              </a:rPr>
              <a:t>Quel est le potentiel économique de votre innovation </a:t>
            </a:r>
            <a:r>
              <a:rPr lang="fr-FR" sz="2000" dirty="0" smtClean="0">
                <a:solidFill>
                  <a:schemeClr val="bg1"/>
                </a:solidFill>
              </a:rPr>
              <a:t>(prix de vente, CA) </a:t>
            </a:r>
            <a:r>
              <a:rPr lang="fr-FR" sz="2000" b="1" dirty="0" smtClean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0" y="370774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A remplir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415-AC7B-4D73-B077-F7ED3555DB1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292080" y="488866"/>
            <a:ext cx="38519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500" b="1" cap="all" dirty="0" smtClean="0">
                <a:solidFill>
                  <a:schemeClr val="bg1"/>
                </a:solidFill>
              </a:rPr>
              <a:t>L’EQUIPE</a:t>
            </a:r>
            <a:endParaRPr lang="fr-FR" sz="3500" b="1" cap="all" dirty="0">
              <a:solidFill>
                <a:schemeClr val="bg1"/>
              </a:solidFill>
            </a:endParaRPr>
          </a:p>
        </p:txBody>
      </p:sp>
      <p:pic>
        <p:nvPicPr>
          <p:cNvPr id="4" name="Picture 2" descr="H:\Action Economique\4 - CENTRE DE RESSOURCES EN INNOVATION\5-ACCOMPAGNEMENT PROJETS INNOVANTS\6-MANUFACTUR IN - 2017\COMMUNICATION\Kit de comm Manufacturin\Logo-Manufactur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5406094" cy="864096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0" y="1700808"/>
            <a:ext cx="9144000" cy="1754326"/>
          </a:xfrm>
          <a:prstGeom prst="rect">
            <a:avLst/>
          </a:prstGeom>
          <a:solidFill>
            <a:srgbClr val="109C8C"/>
          </a:solidFill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bg1"/>
                </a:solidFill>
              </a:rPr>
              <a:t>Présentez les personnes impliquées dans le projet : leurs compétences, leurs expériences, leurs implications dans le projet.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bg1"/>
                </a:solidFill>
              </a:rPr>
              <a:t>Précisez le rôle de chacun dans le développement de ce projet.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bg1"/>
                </a:solidFill>
              </a:rPr>
              <a:t>Dans le cas d’une création de société : quel est l’apport financier disponible de chacun pour la future société ?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0" y="349171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A remplir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415-AC7B-4D73-B077-F7ED3555DB1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292080" y="488866"/>
            <a:ext cx="38519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500" b="1" cap="all" dirty="0" smtClean="0">
                <a:solidFill>
                  <a:schemeClr val="bg1"/>
                </a:solidFill>
              </a:rPr>
              <a:t>MOTIVATIONS</a:t>
            </a:r>
            <a:endParaRPr lang="fr-FR" sz="3500" b="1" cap="all" dirty="0">
              <a:solidFill>
                <a:schemeClr val="bg1"/>
              </a:solidFill>
            </a:endParaRPr>
          </a:p>
        </p:txBody>
      </p:sp>
      <p:pic>
        <p:nvPicPr>
          <p:cNvPr id="4" name="Picture 2" descr="H:\Action Economique\4 - CENTRE DE RESSOURCES EN INNOVATION\5-ACCOMPAGNEMENT PROJETS INNOVANTS\6-MANUFACTUR IN - 2017\COMMUNICATION\Kit de comm Manufacturin\Logo-Manufactur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5406094" cy="864096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0" y="1700808"/>
            <a:ext cx="9144000" cy="2062103"/>
          </a:xfrm>
          <a:prstGeom prst="rect">
            <a:avLst/>
          </a:prstGeom>
          <a:solidFill>
            <a:srgbClr val="109C8C"/>
          </a:solidFill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bg1"/>
                </a:solidFill>
              </a:rPr>
              <a:t>Pourquoi souhaitez-vous intégrer le programme MANUFACTUR’IN.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bg1"/>
                </a:solidFill>
              </a:rPr>
              <a:t>Quels sont vos besoins et attentes ?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bg1"/>
                </a:solidFill>
              </a:rPr>
              <a:t>Dans le cadre d’une création de société, ou du développement de nouvelles activités sur le territoire de La Roche-sur-Yon Agglomération, pourquoi avez-vous choisi la Vendée et La Roche-sur-Yon Agglomération ? </a:t>
            </a:r>
            <a:r>
              <a:rPr lang="fr-FR" sz="2000" dirty="0" smtClean="0">
                <a:solidFill>
                  <a:schemeClr val="bg1"/>
                </a:solidFill>
              </a:rPr>
              <a:t>(hors entreprise déjà implantée sur le territoire)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0" y="406778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A remplir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529</Words>
  <Application>Microsoft Office PowerPoint</Application>
  <PresentationFormat>Affichage à l'écran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S. ARNOUX - ORYON</dc:creator>
  <cp:lastModifiedBy>S. ARNOUX - ORYON</cp:lastModifiedBy>
  <cp:revision>59</cp:revision>
  <dcterms:created xsi:type="dcterms:W3CDTF">2017-05-23T15:51:32Z</dcterms:created>
  <dcterms:modified xsi:type="dcterms:W3CDTF">2017-06-01T16:50:42Z</dcterms:modified>
</cp:coreProperties>
</file>