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D5C"/>
    <a:srgbClr val="2F2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-45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" y="1"/>
            <a:ext cx="91431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ine.chauvigne\Desktop\M FACTORY\Saison 3\Ppt\Slide-titre-image-16-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785490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/>
          <a:lstStyle>
            <a:lvl1pPr>
              <a:defRPr lang="fr-FR" sz="2000" b="1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defRPr lang="fr-FR" sz="1800" b="0" kern="1200" dirty="0" smtClean="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1600" u="sng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33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eline.chauvigne\Desktop\M FACTORY\Saison 3\Ppt\Slide-titre-image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1666"/>
            <a:ext cx="8229600" cy="3096344"/>
          </a:xfrm>
        </p:spPr>
        <p:txBody>
          <a:bodyPr/>
          <a:lstStyle>
            <a:lvl1pPr>
              <a:defRPr sz="2000" b="1">
                <a:solidFill>
                  <a:srgbClr val="F23D5C"/>
                </a:solidFill>
              </a:defRPr>
            </a:lvl1pPr>
            <a:lvl2pPr>
              <a:defRPr b="0">
                <a:solidFill>
                  <a:srgbClr val="2F2B99"/>
                </a:solidFill>
              </a:defRPr>
            </a:lvl2pPr>
            <a:lvl3pPr>
              <a:defRPr>
                <a:solidFill>
                  <a:srgbClr val="F23D5C"/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73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87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61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F6B15-8499-476D-9612-6EB3A22E818E}" type="datetimeFigureOut">
              <a:rPr lang="fr-FR" smtClean="0"/>
              <a:pPr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F5A77-20C8-4621-9BD0-AF155CC25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7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60" r:id="rId3"/>
    <p:sldLayoutId id="2147483649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F2B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F23D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u="sng" kern="1200">
          <a:solidFill>
            <a:srgbClr val="2F2B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i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COMMUNICATION\Evenement\Manufacturing Factory\2019\Bannières\Organisateu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96140"/>
            <a:ext cx="3672408" cy="4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 smtClean="0">
                <a:latin typeface="Porto 400" panose="02000000000000000000" pitchFamily="2" charset="0"/>
                <a:cs typeface="Arial" charset="0"/>
              </a:rPr>
              <a:t>L’EQUIPE</a:t>
            </a:r>
            <a:br>
              <a:rPr lang="fr-FR" sz="4000" dirty="0" smtClean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Présentez-vous ! Quelles ont été vos précédentes fonctions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Indiquez la composition de l’équipe ? Quelles sont les compétences et rôle de chacun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Apports financiers des fondateurs et répartition du capital entre les associés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 smtClean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 smtClean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 smtClean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 smtClean="0">
                <a:latin typeface="Porto 400" panose="02000000000000000000" pitchFamily="2" charset="0"/>
                <a:cs typeface="Arial" charset="0"/>
              </a:rPr>
              <a:t>LE MARCHE</a:t>
            </a:r>
            <a:br>
              <a:rPr lang="fr-FR" sz="4000" dirty="0" smtClean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9"/>
            <a:ext cx="8496944" cy="4320480"/>
          </a:xfrm>
        </p:spPr>
        <p:txBody>
          <a:bodyPr/>
          <a:lstStyle/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différents types de clients visés ? (Particuliers, entreprises, associations …)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Indications sur la taille du marché si vous en avez ? (en unités, en CA)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entreprises concurrentes ? Quel est le chiffre d’affaires de ces entreprises concurrentes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2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 smtClean="0">
                <a:latin typeface="Porto 400" panose="02000000000000000000" pitchFamily="2" charset="0"/>
                <a:cs typeface="Arial" charset="0"/>
              </a:rPr>
              <a:t>CREATION DE VALEUR</a:t>
            </a:r>
            <a:br>
              <a:rPr lang="fr-FR" sz="4000" dirty="0" smtClean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Combien pensez-vous facturer votre offre (donner si possible une décomposition du prix de vente envisagé)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retombées économiques envisagées : Chiffre d’affaires et emplois créés sur les 3 premières années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 smtClean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 smtClean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5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78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800" dirty="0" smtClean="0">
                <a:latin typeface="Porto 400" panose="02000000000000000000" pitchFamily="2" charset="0"/>
                <a:cs typeface="Arial" charset="0"/>
              </a:rPr>
              <a:t>CANDIDATER A</a:t>
            </a:r>
          </a:p>
          <a:p>
            <a:pPr algn="l"/>
            <a:r>
              <a:rPr lang="fr-FR" sz="5800" dirty="0" smtClean="0">
                <a:latin typeface="Porto 400" panose="02000000000000000000" pitchFamily="2" charset="0"/>
                <a:cs typeface="Arial" charset="0"/>
              </a:rPr>
              <a:t>MANUFACTURING </a:t>
            </a:r>
          </a:p>
          <a:p>
            <a:pPr algn="l"/>
            <a:r>
              <a:rPr lang="fr-FR" sz="5800" dirty="0" smtClean="0">
                <a:latin typeface="Porto 400" panose="02000000000000000000" pitchFamily="2" charset="0"/>
                <a:cs typeface="Arial" charset="0"/>
              </a:rPr>
              <a:t>FACTORY ?</a:t>
            </a:r>
            <a:r>
              <a:rPr lang="fr-FR" sz="4000" dirty="0" smtClean="0">
                <a:latin typeface="Porto 400" panose="02000000000000000000" pitchFamily="2" charset="0"/>
                <a:cs typeface="Arial" charset="0"/>
              </a:rPr>
              <a:t/>
            </a:r>
            <a:br>
              <a:rPr lang="fr-FR" sz="4000" dirty="0" smtClean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92488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sont vos motivations à intégrer le programme de la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Comment 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avez-vous entendu </a:t>
            </a: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parler de la </a:t>
            </a:r>
            <a:r>
              <a:rPr lang="fr-FR" sz="1100" dirty="0" err="1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7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 smtClean="0">
                <a:latin typeface="Porto 400" panose="02000000000000000000" pitchFamily="2" charset="0"/>
              </a:rPr>
              <a:t>MERCI</a:t>
            </a:r>
            <a:endParaRPr lang="fr-FR" b="0" cap="all" dirty="0">
              <a:latin typeface="Museo 100" pitchFamily="50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36512" y="3632866"/>
            <a:ext cx="4657213" cy="651365"/>
            <a:chOff x="-1" y="3771741"/>
            <a:chExt cx="5454317" cy="848385"/>
          </a:xfrm>
        </p:grpSpPr>
        <p:sp>
          <p:nvSpPr>
            <p:cNvPr id="9" name="Rectangle 8"/>
            <p:cNvSpPr/>
            <p:nvPr/>
          </p:nvSpPr>
          <p:spPr>
            <a:xfrm>
              <a:off x="-1" y="3771741"/>
              <a:ext cx="5454317" cy="848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586" y="3968761"/>
              <a:ext cx="3155166" cy="473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1" y="3890172"/>
              <a:ext cx="2043904" cy="5923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678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 smtClean="0">
                <a:latin typeface="Porto 400" panose="02000000000000000000" pitchFamily="2" charset="0"/>
              </a:rPr>
              <a:t>10 slides pour nous convaincre, allez à l’essentiel !</a:t>
            </a:r>
            <a:endParaRPr lang="fr-FR" b="0" cap="all" dirty="0">
              <a:latin typeface="Museo 100" pitchFamily="50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07504" y="2556540"/>
            <a:ext cx="6400800" cy="1167338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latin typeface="Museo 100" pitchFamily="50" charset="0"/>
              </a:rPr>
              <a:t>Nom du projet ou de l’entreprise</a:t>
            </a:r>
          </a:p>
          <a:p>
            <a:pPr algn="l"/>
            <a:r>
              <a:rPr lang="fr-FR" sz="2000" dirty="0" smtClean="0">
                <a:latin typeface="Museo 100" pitchFamily="50" charset="0"/>
              </a:rPr>
              <a:t>Nom du contact</a:t>
            </a:r>
          </a:p>
          <a:p>
            <a:pPr algn="l"/>
            <a:r>
              <a:rPr lang="fr-FR" sz="2000" dirty="0" smtClean="0">
                <a:latin typeface="Museo 100" pitchFamily="50" charset="0"/>
              </a:rPr>
              <a:t>Site web</a:t>
            </a:r>
            <a:endParaRPr lang="fr-FR" sz="2000" dirty="0">
              <a:latin typeface="Museo 100" pitchFamily="50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3959647"/>
            <a:ext cx="3322962" cy="8303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" b="1" cap="all" dirty="0" smtClean="0">
                <a:latin typeface="Museo 100" pitchFamily="50" charset="0"/>
              </a:rPr>
              <a:t>A noter : </a:t>
            </a:r>
            <a:r>
              <a:rPr lang="fr-FR" sz="700" cap="all" dirty="0" smtClean="0">
                <a:latin typeface="Museo 100" pitchFamily="50" charset="0"/>
              </a:rPr>
              <a:t>la pré-Sélection sera effectuée sur LA BASE DE CETTE PRESENTATION ECRITE. SOYEZ DONC assez PRECIS DANS VOS SLIDES.</a:t>
            </a:r>
            <a:br>
              <a:rPr lang="fr-FR" sz="700" cap="all" dirty="0" smtClean="0">
                <a:latin typeface="Museo 100" pitchFamily="50" charset="0"/>
              </a:rPr>
            </a:br>
            <a:r>
              <a:rPr lang="fr-FR" sz="700" cap="all" dirty="0" smtClean="0">
                <a:latin typeface="Museo 100" pitchFamily="50" charset="0"/>
              </a:rPr>
              <a:t>Si VOUS ETES PRE-SELECTIONNE POUR l’ORAL AVEC LE JURY, VOUS POURREZ RETRAVAILLER VOTRE Présentation AVEC DES SLIDES PLUS ALLEGES SI VOUS LE SOUHAITEZ POUR ACCOMPAGNER VOTRE PITCH,</a:t>
            </a:r>
            <a:endParaRPr lang="fr-FR" sz="700" cap="all" dirty="0">
              <a:latin typeface="Museo 100" pitchFamily="50" charset="0"/>
            </a:endParaRPr>
          </a:p>
        </p:txBody>
      </p:sp>
      <p:pic>
        <p:nvPicPr>
          <p:cNvPr id="1027" name="Picture 3" descr="T:\COMMUNICATION\Evenement\Manufacturing Factory\2019\Bannières\Partena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40" y="3836293"/>
            <a:ext cx="4266472" cy="95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53154" y="1571221"/>
            <a:ext cx="6148574" cy="147002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</a:t>
            </a:r>
            <a:r>
              <a:rPr lang="fr-FR" sz="4000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MISSION</a:t>
            </a:r>
            <a:br>
              <a:rPr lang="fr-FR" sz="4000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sz="4000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L’AMBITION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20480"/>
          </a:xfrm>
        </p:spPr>
        <p:txBody>
          <a:bodyPr/>
          <a:lstStyle/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est la mission de votre (future) entreprise </a:t>
            </a: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est l’ambition à terme de votre projet ? Dans 5 ans, comment voyez-vous votre entreprise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1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8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 smtClean="0">
                <a:latin typeface="Porto 400" panose="02000000000000000000" pitchFamily="2" charset="0"/>
                <a:cs typeface="Arial" charset="0"/>
              </a:rPr>
              <a:t>Le constat</a:t>
            </a:r>
            <a:br>
              <a:rPr lang="fr-FR" sz="4000" dirty="0" smtClean="0">
                <a:latin typeface="Porto 400" panose="02000000000000000000" pitchFamily="2" charset="0"/>
                <a:cs typeface="Arial" charset="0"/>
              </a:rPr>
            </a:br>
            <a:r>
              <a:rPr lang="fr-FR" sz="4000" dirty="0" smtClean="0">
                <a:latin typeface="Porto 400" panose="02000000000000000000" pitchFamily="2" charset="0"/>
                <a:cs typeface="Arial" charset="0"/>
              </a:rPr>
              <a:t>le besoin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123479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futurs utilisateurs de votre solution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En quoi répond-elle à leur problématique actuelle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Concurrence : décrivez les solutions existantes et expliquez en quoi elles ne répondent que partiellement aux problèmes ou besoins des clients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 smtClean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 smtClean="0">
                <a:latin typeface="Porto 400" panose="02000000000000000000" pitchFamily="2" charset="0"/>
                <a:cs typeface="Arial" charset="0"/>
              </a:rPr>
              <a:t>LA SOLUTION</a:t>
            </a:r>
            <a:br>
              <a:rPr lang="fr-FR" sz="4000" dirty="0" smtClean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8"/>
            <a:ext cx="8496944" cy="4320480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Décrire 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votre innovation ou votre solution, ce qu’elle a d’unique et de </a:t>
            </a: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nouveau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Décrivez 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le stade d’avancement actuel du développement de votre innovation ou de votre solution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9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297</Words>
  <Application>Microsoft Office PowerPoint</Application>
  <PresentationFormat>Affichage à l'écran (16:9)</PresentationFormat>
  <Paragraphs>40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10 slides pour nous convaincre, allez à l’essentiel !</vt:lpstr>
      <vt:lpstr>LA MISSION L’AMBITION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>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Delphine Corbin</cp:lastModifiedBy>
  <cp:revision>12</cp:revision>
  <dcterms:created xsi:type="dcterms:W3CDTF">2019-10-15T13:27:04Z</dcterms:created>
  <dcterms:modified xsi:type="dcterms:W3CDTF">2019-12-02T14:23:28Z</dcterms:modified>
</cp:coreProperties>
</file>