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3" r:id="rId5"/>
    <p:sldId id="261" r:id="rId6"/>
    <p:sldId id="264" r:id="rId7"/>
    <p:sldId id="259" r:id="rId8"/>
    <p:sldId id="260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B5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46FC2A-C07A-46A6-8E6B-C021E57D6F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FD80BF4-A2E4-4581-B492-EE35CE0D56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9182CF-5085-446E-96AE-9656BA302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3D3A-A21D-4386-92B3-55C605F22E43}" type="datetimeFigureOut">
              <a:rPr lang="fr-FR" smtClean="0"/>
              <a:t>01/06/2022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17611B-1F0D-40C8-8498-420EE62B0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432427-0C8E-43DD-9EB8-D2BC4D6F2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5BD8-DC22-41FA-8BE4-CD5378E524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88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7493FD-5B53-43BF-BD9B-F781B7EDB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D68C44D-D1B9-4785-9646-EF552E4FC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333996-D7E6-4AC9-95B7-F115B5E78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3D3A-A21D-4386-92B3-55C605F22E43}" type="datetimeFigureOut">
              <a:rPr lang="fr-FR" smtClean="0"/>
              <a:t>01/06/2022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593A79-EBD2-4C9F-8F2C-4687AE1F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DBF50D-4F51-407D-AD4F-580DD0F58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5BD8-DC22-41FA-8BE4-CD5378E524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730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787B39C-4847-40B3-BB3E-DBD7C5DB07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45E58E9-EB0E-4C5B-8AA0-63E04E004A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E6A9B8-5107-4690-88A3-ADEEBAA51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3D3A-A21D-4386-92B3-55C605F22E43}" type="datetimeFigureOut">
              <a:rPr lang="fr-FR" smtClean="0"/>
              <a:t>01/06/2022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3CDFC2-7CC3-4913-A35F-E686BA0F0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73251D-5348-4C8E-BFD4-143D8F5DA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5BD8-DC22-41FA-8BE4-CD5378E524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621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4E4AD9-5BCA-4351-A890-066E2D09D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192250-0CBB-4BCD-9F24-BED0FA71B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1AE69F-54C6-4FF1-9989-9FDBDDA19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3D3A-A21D-4386-92B3-55C605F22E43}" type="datetimeFigureOut">
              <a:rPr lang="fr-FR" smtClean="0"/>
              <a:t>01/06/2022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226648-F66C-440D-96C2-00805CF93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CCC068-BF48-49C3-8DF2-6A746ED55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5BD8-DC22-41FA-8BE4-CD5378E524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506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1EE417-118E-4E80-9C9F-BF0603B0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81F9594-7761-4EE7-A36D-B6CD9B990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753786-151C-4532-A6C6-034F72B37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3D3A-A21D-4386-92B3-55C605F22E43}" type="datetimeFigureOut">
              <a:rPr lang="fr-FR" smtClean="0"/>
              <a:t>01/06/2022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2BA6AA-E22F-45B9-9F93-A6640D67F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D62B46-CDF3-4108-9568-6C934892E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5BD8-DC22-41FA-8BE4-CD5378E524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255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127E37-7B45-43F9-98B3-F30C1B3F1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9321AA-1C23-4077-A6F3-E3115298E4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44EB895-B3ED-408D-A605-543A0B478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D022B38-A2A9-4FEC-BA7A-B835B1367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3D3A-A21D-4386-92B3-55C605F22E43}" type="datetimeFigureOut">
              <a:rPr lang="fr-FR" smtClean="0"/>
              <a:t>01/06/2022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24DC86B-BE15-4802-AC4B-9552F94B1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E7310A-0D30-4DA4-9F4F-87A09AC9D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5BD8-DC22-41FA-8BE4-CD5378E524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99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26ACA8-E020-40E5-A8E8-32F93F240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7F595C-7CC7-454B-831E-08991CF69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966501-16CB-4CB8-9E48-DA43873B6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4724E68-65BC-418C-8B83-C7AFF33922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4D4A370-149B-466B-B38A-EA626D8639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E543760-591F-4E38-AB9B-22D5C6014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3D3A-A21D-4386-92B3-55C605F22E43}" type="datetimeFigureOut">
              <a:rPr lang="fr-FR" smtClean="0"/>
              <a:t>01/06/2022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87C3782-570E-4BEB-8515-C6A7EF976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5D85523-20BB-40A8-AA44-8FCF3FCA5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5BD8-DC22-41FA-8BE4-CD5378E524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760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411CE2-169E-4BDD-9529-802811A6A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6BD7B8D-2515-4538-BBF8-94EE30C62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3D3A-A21D-4386-92B3-55C605F22E43}" type="datetimeFigureOut">
              <a:rPr lang="fr-FR" smtClean="0"/>
              <a:t>01/06/2022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4AD6A10-A590-449B-AF71-8FB013101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D97070-C412-4209-91F2-1B0E086C0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5BD8-DC22-41FA-8BE4-CD5378E524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1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14C6AB1-FAEA-4941-8B54-AD6F7EC6D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3D3A-A21D-4386-92B3-55C605F22E43}" type="datetimeFigureOut">
              <a:rPr lang="fr-FR" smtClean="0"/>
              <a:t>01/06/2022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0DF671A-AD68-4801-995A-D153C9C1D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775FC49-A12F-4481-A2FF-9F336FE74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5BD8-DC22-41FA-8BE4-CD5378E524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14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A91F81-F9E5-4037-B2BF-F20CAC2F4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9F5BBD-98E5-41F4-85D7-524F756B7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8B2A090-3A9A-4AC2-BFDD-CAEF178962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3A03CD6-D9A7-47E5-ABAF-DB5164703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3D3A-A21D-4386-92B3-55C605F22E43}" type="datetimeFigureOut">
              <a:rPr lang="fr-FR" smtClean="0"/>
              <a:t>01/06/2022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0C50BB-8E25-433B-A4C8-D3D7CDFCE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32B88F-2E1C-4C86-BB24-BBAE1AEB8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5BD8-DC22-41FA-8BE4-CD5378E524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04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3EE805-E5F6-41D8-9194-A48A5D3C3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07F5D8E-E673-4458-AE2B-D3050A0B70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921E5CC-4A56-41B8-8D85-8B59437CF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A946C74-9C1B-4DCE-B181-FEC95A585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3D3A-A21D-4386-92B3-55C605F22E43}" type="datetimeFigureOut">
              <a:rPr lang="fr-FR" smtClean="0"/>
              <a:t>01/06/2022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5977836-C6BC-4D1E-B02E-F07F532C0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4F168D-A64A-4ED3-AA7D-9CD5AD758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5BD8-DC22-41FA-8BE4-CD5378E524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570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49908EC-E586-4A4B-A287-05B9C06C0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8F8431-7B53-492B-9A6C-C48BB481A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64F874-39C2-4266-AC94-BA544AD522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3D3A-A21D-4386-92B3-55C605F22E43}" type="datetimeFigureOut">
              <a:rPr lang="fr-FR" smtClean="0"/>
              <a:t>01/06/2022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314056-A522-48D2-B511-A266E76CF2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6B77F3-86AC-4741-B31D-FF3005C132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25BD8-DC22-41FA-8BE4-CD5378E524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52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>
            <a:extLst>
              <a:ext uri="{FF2B5EF4-FFF2-40B4-BE49-F238E27FC236}">
                <a16:creationId xmlns:a16="http://schemas.microsoft.com/office/drawing/2014/main" id="{6BD85375-A156-4EAB-800D-C70CDCAB00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6" b="37551"/>
          <a:stretch/>
        </p:blipFill>
        <p:spPr>
          <a:xfrm>
            <a:off x="3370575" y="4161075"/>
            <a:ext cx="5568493" cy="860844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BB75726A-B376-441C-8134-D073CB880FD1}"/>
              </a:ext>
            </a:extLst>
          </p:cNvPr>
          <p:cNvSpPr/>
          <p:nvPr/>
        </p:nvSpPr>
        <p:spPr>
          <a:xfrm>
            <a:off x="0" y="0"/>
            <a:ext cx="12192000" cy="327482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C63B324D-4038-43BD-9050-DE940794EDE4}"/>
              </a:ext>
            </a:extLst>
          </p:cNvPr>
          <p:cNvSpPr txBox="1"/>
          <p:nvPr/>
        </p:nvSpPr>
        <p:spPr>
          <a:xfrm>
            <a:off x="3370575" y="3623849"/>
            <a:ext cx="5437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Oswald" pitchFamily="2" charset="0"/>
              </a:rPr>
              <a:t>Appel à Manifestation d’Intérêt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D8EE7912-313B-4C8C-A66D-E334770363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448" y="139314"/>
            <a:ext cx="9637104" cy="3037066"/>
          </a:xfrm>
          <a:prstGeom prst="rect">
            <a:avLst/>
          </a:prstGeom>
        </p:spPr>
      </p:pic>
      <p:pic>
        <p:nvPicPr>
          <p:cNvPr id="24" name="Image 23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B950B18F-BA8A-4659-A437-7AADE80745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473" y="6308090"/>
            <a:ext cx="1093597" cy="418338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22C160A9-934A-4B27-BE16-5DF2EF8DA2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793" y="6323704"/>
            <a:ext cx="418861" cy="418338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35C4CCD3-CF65-4D6C-AF5F-CEFE67EA36F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95" b="10818"/>
          <a:stretch/>
        </p:blipFill>
        <p:spPr>
          <a:xfrm>
            <a:off x="8683822" y="6220954"/>
            <a:ext cx="1093597" cy="562936"/>
          </a:xfrm>
          <a:prstGeom prst="rect">
            <a:avLst/>
          </a:prstGeom>
        </p:spPr>
      </p:pic>
      <p:pic>
        <p:nvPicPr>
          <p:cNvPr id="27" name="Image 26" descr="Une image contenant texte&#10;&#10;Description générée automatiquement">
            <a:extLst>
              <a:ext uri="{FF2B5EF4-FFF2-40B4-BE49-F238E27FC236}">
                <a16:creationId xmlns:a16="http://schemas.microsoft.com/office/drawing/2014/main" id="{BFA8C280-9029-4EF0-AE46-C4B5A52EFBA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078" y="6363754"/>
            <a:ext cx="1077383" cy="314907"/>
          </a:xfrm>
          <a:prstGeom prst="rect">
            <a:avLst/>
          </a:prstGeom>
        </p:spPr>
      </p:pic>
      <p:pic>
        <p:nvPicPr>
          <p:cNvPr id="28" name="Image 27" descr="Une image contenant texte&#10;&#10;Description générée automatiquement">
            <a:extLst>
              <a:ext uri="{FF2B5EF4-FFF2-40B4-BE49-F238E27FC236}">
                <a16:creationId xmlns:a16="http://schemas.microsoft.com/office/drawing/2014/main" id="{65171283-239B-4296-B79E-1CB3990C5AB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377" y="6335851"/>
            <a:ext cx="1288929" cy="371386"/>
          </a:xfrm>
          <a:prstGeom prst="rect">
            <a:avLst/>
          </a:prstGeom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A34E88BF-177F-4547-B5A0-6A452E0FCF1E}"/>
              </a:ext>
            </a:extLst>
          </p:cNvPr>
          <p:cNvSpPr txBox="1"/>
          <p:nvPr/>
        </p:nvSpPr>
        <p:spPr>
          <a:xfrm>
            <a:off x="1231400" y="6348533"/>
            <a:ext cx="1966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Un dispositif porté par :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7D1D76EA-0372-47DB-A72F-A7B8147A0096}"/>
              </a:ext>
            </a:extLst>
          </p:cNvPr>
          <p:cNvSpPr txBox="1"/>
          <p:nvPr/>
        </p:nvSpPr>
        <p:spPr>
          <a:xfrm>
            <a:off x="0" y="5241310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DOSSIER DE CANDIDATURE</a:t>
            </a:r>
          </a:p>
        </p:txBody>
      </p:sp>
    </p:spTree>
    <p:extLst>
      <p:ext uri="{BB962C8B-B14F-4D97-AF65-F5344CB8AC3E}">
        <p14:creationId xmlns:p14="http://schemas.microsoft.com/office/powerpoint/2010/main" val="3498243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7FC404-6D3E-4E70-A182-0FDD27DE8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Activité, </a:t>
            </a:r>
            <a:r>
              <a:rPr lang="es-ES" dirty="0"/>
              <a:t>marché, </a:t>
            </a:r>
            <a:r>
              <a:rPr lang="fr-FR" dirty="0"/>
              <a:t>produits</a:t>
            </a:r>
            <a:endParaRPr lang="es-ES" dirty="0"/>
          </a:p>
          <a:p>
            <a:r>
              <a:rPr lang="es-ES" dirty="0"/>
              <a:t>Date de </a:t>
            </a:r>
            <a:r>
              <a:rPr lang="fr-FR" dirty="0"/>
              <a:t>création</a:t>
            </a:r>
            <a:r>
              <a:rPr lang="es-ES" dirty="0"/>
              <a:t>, </a:t>
            </a:r>
            <a:r>
              <a:rPr lang="fr-FR" dirty="0"/>
              <a:t>localisation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6E12E0-BF63-40D0-AA5B-52A7E77FF4FB}"/>
              </a:ext>
            </a:extLst>
          </p:cNvPr>
          <p:cNvSpPr/>
          <p:nvPr/>
        </p:nvSpPr>
        <p:spPr>
          <a:xfrm>
            <a:off x="329609" y="531627"/>
            <a:ext cx="5677786" cy="66985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D0D8162-2683-43D2-B503-1A8E9A388D8C}"/>
              </a:ext>
            </a:extLst>
          </p:cNvPr>
          <p:cNvSpPr txBox="1"/>
          <p:nvPr/>
        </p:nvSpPr>
        <p:spPr>
          <a:xfrm>
            <a:off x="404037" y="635727"/>
            <a:ext cx="4954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Oswald" pitchFamily="2" charset="0"/>
              </a:rPr>
              <a:t>Présentation de votre entreprise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154540D1-BAB7-48A8-A75A-C9FB973D52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667" y="6236575"/>
            <a:ext cx="1881451" cy="592596"/>
          </a:xfrm>
          <a:prstGeom prst="rect">
            <a:avLst/>
          </a:prstGeom>
        </p:spPr>
      </p:pic>
      <p:pic>
        <p:nvPicPr>
          <p:cNvPr id="10" name="Image 9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B63C8C61-6110-4160-88E4-AC3AEFF7A0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010" y="6308090"/>
            <a:ext cx="1093597" cy="41833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B710A3F-B5BB-4CA8-BA48-84C622CB05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330" y="6323704"/>
            <a:ext cx="418861" cy="41833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F19CD453-33D3-4A92-9BEA-B7D0BE04D68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95" b="10818"/>
          <a:stretch/>
        </p:blipFill>
        <p:spPr>
          <a:xfrm>
            <a:off x="9566359" y="6220954"/>
            <a:ext cx="1093597" cy="562936"/>
          </a:xfrm>
          <a:prstGeom prst="rect">
            <a:avLst/>
          </a:prstGeom>
        </p:spPr>
      </p:pic>
      <p:pic>
        <p:nvPicPr>
          <p:cNvPr id="13" name="Image 12" descr="Une image contenant texte&#10;&#10;Description générée automatiquement">
            <a:extLst>
              <a:ext uri="{FF2B5EF4-FFF2-40B4-BE49-F238E27FC236}">
                <a16:creationId xmlns:a16="http://schemas.microsoft.com/office/drawing/2014/main" id="{31BAECE9-7F4A-41A2-A585-DE38F6D669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615" y="6363754"/>
            <a:ext cx="1077383" cy="314907"/>
          </a:xfrm>
          <a:prstGeom prst="rect">
            <a:avLst/>
          </a:prstGeom>
        </p:spPr>
      </p:pic>
      <p:pic>
        <p:nvPicPr>
          <p:cNvPr id="14" name="Image 13" descr="Une image contenant texte&#10;&#10;Description générée automatiquement">
            <a:extLst>
              <a:ext uri="{FF2B5EF4-FFF2-40B4-BE49-F238E27FC236}">
                <a16:creationId xmlns:a16="http://schemas.microsoft.com/office/drawing/2014/main" id="{CABD7CEA-C067-42FE-BE82-1BFCFCF78A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914" y="6335851"/>
            <a:ext cx="1288929" cy="371386"/>
          </a:xfrm>
          <a:prstGeom prst="rect">
            <a:avLst/>
          </a:prstGeom>
        </p:spPr>
      </p:pic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10726663-7086-41D6-96D5-899C397CCDB7}"/>
              </a:ext>
            </a:extLst>
          </p:cNvPr>
          <p:cNvCxnSpPr/>
          <p:nvPr/>
        </p:nvCxnSpPr>
        <p:spPr>
          <a:xfrm>
            <a:off x="3391819" y="6532873"/>
            <a:ext cx="61668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1137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7FC404-6D3E-4E70-A182-0FDD27DE8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Mini CV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6E12E0-BF63-40D0-AA5B-52A7E77FF4FB}"/>
              </a:ext>
            </a:extLst>
          </p:cNvPr>
          <p:cNvSpPr/>
          <p:nvPr/>
        </p:nvSpPr>
        <p:spPr>
          <a:xfrm>
            <a:off x="329609" y="531627"/>
            <a:ext cx="5677786" cy="66985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D0D8162-2683-43D2-B503-1A8E9A388D8C}"/>
              </a:ext>
            </a:extLst>
          </p:cNvPr>
          <p:cNvSpPr txBox="1"/>
          <p:nvPr/>
        </p:nvSpPr>
        <p:spPr>
          <a:xfrm>
            <a:off x="404037" y="635727"/>
            <a:ext cx="4954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Oswald" pitchFamily="2" charset="0"/>
              </a:rPr>
              <a:t>Fiche d’identité du/des dirigeant(s)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154540D1-BAB7-48A8-A75A-C9FB973D52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667" y="6236575"/>
            <a:ext cx="1881451" cy="592596"/>
          </a:xfrm>
          <a:prstGeom prst="rect">
            <a:avLst/>
          </a:prstGeom>
        </p:spPr>
      </p:pic>
      <p:pic>
        <p:nvPicPr>
          <p:cNvPr id="10" name="Image 9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B63C8C61-6110-4160-88E4-AC3AEFF7A0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010" y="6308090"/>
            <a:ext cx="1093597" cy="41833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B710A3F-B5BB-4CA8-BA48-84C622CB05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330" y="6323704"/>
            <a:ext cx="418861" cy="41833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F19CD453-33D3-4A92-9BEA-B7D0BE04D68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95" b="10818"/>
          <a:stretch/>
        </p:blipFill>
        <p:spPr>
          <a:xfrm>
            <a:off x="9566359" y="6220954"/>
            <a:ext cx="1093597" cy="562936"/>
          </a:xfrm>
          <a:prstGeom prst="rect">
            <a:avLst/>
          </a:prstGeom>
        </p:spPr>
      </p:pic>
      <p:pic>
        <p:nvPicPr>
          <p:cNvPr id="13" name="Image 12" descr="Une image contenant texte&#10;&#10;Description générée automatiquement">
            <a:extLst>
              <a:ext uri="{FF2B5EF4-FFF2-40B4-BE49-F238E27FC236}">
                <a16:creationId xmlns:a16="http://schemas.microsoft.com/office/drawing/2014/main" id="{31BAECE9-7F4A-41A2-A585-DE38F6D669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615" y="6363754"/>
            <a:ext cx="1077383" cy="314907"/>
          </a:xfrm>
          <a:prstGeom prst="rect">
            <a:avLst/>
          </a:prstGeom>
        </p:spPr>
      </p:pic>
      <p:pic>
        <p:nvPicPr>
          <p:cNvPr id="14" name="Image 13" descr="Une image contenant texte&#10;&#10;Description générée automatiquement">
            <a:extLst>
              <a:ext uri="{FF2B5EF4-FFF2-40B4-BE49-F238E27FC236}">
                <a16:creationId xmlns:a16="http://schemas.microsoft.com/office/drawing/2014/main" id="{CABD7CEA-C067-42FE-BE82-1BFCFCF78A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914" y="6335851"/>
            <a:ext cx="1288929" cy="371386"/>
          </a:xfrm>
          <a:prstGeom prst="rect">
            <a:avLst/>
          </a:prstGeom>
        </p:spPr>
      </p:pic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10726663-7086-41D6-96D5-899C397CCDB7}"/>
              </a:ext>
            </a:extLst>
          </p:cNvPr>
          <p:cNvCxnSpPr/>
          <p:nvPr/>
        </p:nvCxnSpPr>
        <p:spPr>
          <a:xfrm>
            <a:off x="3391819" y="6532873"/>
            <a:ext cx="61668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615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7FC404-6D3E-4E70-A182-0FDD27DE8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Organigramme, effectif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6E12E0-BF63-40D0-AA5B-52A7E77FF4FB}"/>
              </a:ext>
            </a:extLst>
          </p:cNvPr>
          <p:cNvSpPr/>
          <p:nvPr/>
        </p:nvSpPr>
        <p:spPr>
          <a:xfrm>
            <a:off x="329609" y="531627"/>
            <a:ext cx="5677786" cy="66985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D0D8162-2683-43D2-B503-1A8E9A388D8C}"/>
              </a:ext>
            </a:extLst>
          </p:cNvPr>
          <p:cNvSpPr txBox="1"/>
          <p:nvPr/>
        </p:nvSpPr>
        <p:spPr>
          <a:xfrm>
            <a:off x="404037" y="635727"/>
            <a:ext cx="4954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Oswald" pitchFamily="2" charset="0"/>
              </a:rPr>
              <a:t>L’équipe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154540D1-BAB7-48A8-A75A-C9FB973D52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667" y="6236575"/>
            <a:ext cx="1881451" cy="592596"/>
          </a:xfrm>
          <a:prstGeom prst="rect">
            <a:avLst/>
          </a:prstGeom>
        </p:spPr>
      </p:pic>
      <p:pic>
        <p:nvPicPr>
          <p:cNvPr id="10" name="Image 9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B63C8C61-6110-4160-88E4-AC3AEFF7A0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010" y="6308090"/>
            <a:ext cx="1093597" cy="41833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B710A3F-B5BB-4CA8-BA48-84C622CB05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330" y="6323704"/>
            <a:ext cx="418861" cy="41833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F19CD453-33D3-4A92-9BEA-B7D0BE04D68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95" b="10818"/>
          <a:stretch/>
        </p:blipFill>
        <p:spPr>
          <a:xfrm>
            <a:off x="9566359" y="6220954"/>
            <a:ext cx="1093597" cy="562936"/>
          </a:xfrm>
          <a:prstGeom prst="rect">
            <a:avLst/>
          </a:prstGeom>
        </p:spPr>
      </p:pic>
      <p:pic>
        <p:nvPicPr>
          <p:cNvPr id="13" name="Image 12" descr="Une image contenant texte&#10;&#10;Description générée automatiquement">
            <a:extLst>
              <a:ext uri="{FF2B5EF4-FFF2-40B4-BE49-F238E27FC236}">
                <a16:creationId xmlns:a16="http://schemas.microsoft.com/office/drawing/2014/main" id="{31BAECE9-7F4A-41A2-A585-DE38F6D669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615" y="6363754"/>
            <a:ext cx="1077383" cy="314907"/>
          </a:xfrm>
          <a:prstGeom prst="rect">
            <a:avLst/>
          </a:prstGeom>
        </p:spPr>
      </p:pic>
      <p:pic>
        <p:nvPicPr>
          <p:cNvPr id="14" name="Image 13" descr="Une image contenant texte&#10;&#10;Description générée automatiquement">
            <a:extLst>
              <a:ext uri="{FF2B5EF4-FFF2-40B4-BE49-F238E27FC236}">
                <a16:creationId xmlns:a16="http://schemas.microsoft.com/office/drawing/2014/main" id="{CABD7CEA-C067-42FE-BE82-1BFCFCF78A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914" y="6335851"/>
            <a:ext cx="1288929" cy="371386"/>
          </a:xfrm>
          <a:prstGeom prst="rect">
            <a:avLst/>
          </a:prstGeom>
        </p:spPr>
      </p:pic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10726663-7086-41D6-96D5-899C397CCDB7}"/>
              </a:ext>
            </a:extLst>
          </p:cNvPr>
          <p:cNvCxnSpPr/>
          <p:nvPr/>
        </p:nvCxnSpPr>
        <p:spPr>
          <a:xfrm>
            <a:off x="3391819" y="6532873"/>
            <a:ext cx="61668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2432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7FC404-6D3E-4E70-A182-0FDD27DE8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CA, résultats, fonds propres, endettement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6E12E0-BF63-40D0-AA5B-52A7E77FF4FB}"/>
              </a:ext>
            </a:extLst>
          </p:cNvPr>
          <p:cNvSpPr/>
          <p:nvPr/>
        </p:nvSpPr>
        <p:spPr>
          <a:xfrm>
            <a:off x="329609" y="499728"/>
            <a:ext cx="7612912" cy="105820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D0D8162-2683-43D2-B503-1A8E9A388D8C}"/>
              </a:ext>
            </a:extLst>
          </p:cNvPr>
          <p:cNvSpPr txBox="1"/>
          <p:nvPr/>
        </p:nvSpPr>
        <p:spPr>
          <a:xfrm>
            <a:off x="404036" y="561296"/>
            <a:ext cx="78999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Oswald" pitchFamily="2" charset="0"/>
              </a:rPr>
              <a:t>Les principaux éléments financiers des </a:t>
            </a:r>
          </a:p>
          <a:p>
            <a:r>
              <a:rPr lang="fr-FR" sz="2800" dirty="0">
                <a:solidFill>
                  <a:schemeClr val="bg1"/>
                </a:solidFill>
                <a:latin typeface="Oswald" pitchFamily="2" charset="0"/>
              </a:rPr>
              <a:t>3 dernières années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154540D1-BAB7-48A8-A75A-C9FB973D52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667" y="6236575"/>
            <a:ext cx="1881451" cy="592596"/>
          </a:xfrm>
          <a:prstGeom prst="rect">
            <a:avLst/>
          </a:prstGeom>
        </p:spPr>
      </p:pic>
      <p:pic>
        <p:nvPicPr>
          <p:cNvPr id="10" name="Image 9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B63C8C61-6110-4160-88E4-AC3AEFF7A0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010" y="6308090"/>
            <a:ext cx="1093597" cy="41833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B710A3F-B5BB-4CA8-BA48-84C622CB05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330" y="6323704"/>
            <a:ext cx="418861" cy="41833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F19CD453-33D3-4A92-9BEA-B7D0BE04D68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95" b="10818"/>
          <a:stretch/>
        </p:blipFill>
        <p:spPr>
          <a:xfrm>
            <a:off x="9566359" y="6220954"/>
            <a:ext cx="1093597" cy="562936"/>
          </a:xfrm>
          <a:prstGeom prst="rect">
            <a:avLst/>
          </a:prstGeom>
        </p:spPr>
      </p:pic>
      <p:pic>
        <p:nvPicPr>
          <p:cNvPr id="13" name="Image 12" descr="Une image contenant texte&#10;&#10;Description générée automatiquement">
            <a:extLst>
              <a:ext uri="{FF2B5EF4-FFF2-40B4-BE49-F238E27FC236}">
                <a16:creationId xmlns:a16="http://schemas.microsoft.com/office/drawing/2014/main" id="{31BAECE9-7F4A-41A2-A585-DE38F6D669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615" y="6363754"/>
            <a:ext cx="1077383" cy="314907"/>
          </a:xfrm>
          <a:prstGeom prst="rect">
            <a:avLst/>
          </a:prstGeom>
        </p:spPr>
      </p:pic>
      <p:pic>
        <p:nvPicPr>
          <p:cNvPr id="14" name="Image 13" descr="Une image contenant texte&#10;&#10;Description générée automatiquement">
            <a:extLst>
              <a:ext uri="{FF2B5EF4-FFF2-40B4-BE49-F238E27FC236}">
                <a16:creationId xmlns:a16="http://schemas.microsoft.com/office/drawing/2014/main" id="{CABD7CEA-C067-42FE-BE82-1BFCFCF78A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914" y="6335851"/>
            <a:ext cx="1288929" cy="371386"/>
          </a:xfrm>
          <a:prstGeom prst="rect">
            <a:avLst/>
          </a:prstGeom>
        </p:spPr>
      </p:pic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10726663-7086-41D6-96D5-899C397CCDB7}"/>
              </a:ext>
            </a:extLst>
          </p:cNvPr>
          <p:cNvCxnSpPr/>
          <p:nvPr/>
        </p:nvCxnSpPr>
        <p:spPr>
          <a:xfrm>
            <a:off x="3391819" y="6532873"/>
            <a:ext cx="61668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8038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7FC404-6D3E-4E70-A182-0FDD27DE8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Vision, objectifs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6E12E0-BF63-40D0-AA5B-52A7E77FF4FB}"/>
              </a:ext>
            </a:extLst>
          </p:cNvPr>
          <p:cNvSpPr/>
          <p:nvPr/>
        </p:nvSpPr>
        <p:spPr>
          <a:xfrm>
            <a:off x="329609" y="499728"/>
            <a:ext cx="8189998" cy="105820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D0D8162-2683-43D2-B503-1A8E9A388D8C}"/>
              </a:ext>
            </a:extLst>
          </p:cNvPr>
          <p:cNvSpPr txBox="1"/>
          <p:nvPr/>
        </p:nvSpPr>
        <p:spPr>
          <a:xfrm>
            <a:off x="404036" y="561296"/>
            <a:ext cx="7899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Oswald" pitchFamily="2" charset="0"/>
              </a:rPr>
              <a:t>Votre ambition à moyen/long terme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154540D1-BAB7-48A8-A75A-C9FB973D52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667" y="6236575"/>
            <a:ext cx="1881451" cy="592596"/>
          </a:xfrm>
          <a:prstGeom prst="rect">
            <a:avLst/>
          </a:prstGeom>
        </p:spPr>
      </p:pic>
      <p:pic>
        <p:nvPicPr>
          <p:cNvPr id="10" name="Image 9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B63C8C61-6110-4160-88E4-AC3AEFF7A0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010" y="6308090"/>
            <a:ext cx="1093597" cy="41833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B710A3F-B5BB-4CA8-BA48-84C622CB05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330" y="6323704"/>
            <a:ext cx="418861" cy="41833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F19CD453-33D3-4A92-9BEA-B7D0BE04D68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95" b="10818"/>
          <a:stretch/>
        </p:blipFill>
        <p:spPr>
          <a:xfrm>
            <a:off x="9566359" y="6220954"/>
            <a:ext cx="1093597" cy="562936"/>
          </a:xfrm>
          <a:prstGeom prst="rect">
            <a:avLst/>
          </a:prstGeom>
        </p:spPr>
      </p:pic>
      <p:pic>
        <p:nvPicPr>
          <p:cNvPr id="13" name="Image 12" descr="Une image contenant texte&#10;&#10;Description générée automatiquement">
            <a:extLst>
              <a:ext uri="{FF2B5EF4-FFF2-40B4-BE49-F238E27FC236}">
                <a16:creationId xmlns:a16="http://schemas.microsoft.com/office/drawing/2014/main" id="{31BAECE9-7F4A-41A2-A585-DE38F6D669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615" y="6363754"/>
            <a:ext cx="1077383" cy="314907"/>
          </a:xfrm>
          <a:prstGeom prst="rect">
            <a:avLst/>
          </a:prstGeom>
        </p:spPr>
      </p:pic>
      <p:pic>
        <p:nvPicPr>
          <p:cNvPr id="14" name="Image 13" descr="Une image contenant texte&#10;&#10;Description générée automatiquement">
            <a:extLst>
              <a:ext uri="{FF2B5EF4-FFF2-40B4-BE49-F238E27FC236}">
                <a16:creationId xmlns:a16="http://schemas.microsoft.com/office/drawing/2014/main" id="{CABD7CEA-C067-42FE-BE82-1BFCFCF78A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914" y="6335851"/>
            <a:ext cx="1288929" cy="371386"/>
          </a:xfrm>
          <a:prstGeom prst="rect">
            <a:avLst/>
          </a:prstGeom>
        </p:spPr>
      </p:pic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10726663-7086-41D6-96D5-899C397CCDB7}"/>
              </a:ext>
            </a:extLst>
          </p:cNvPr>
          <p:cNvCxnSpPr/>
          <p:nvPr/>
        </p:nvCxnSpPr>
        <p:spPr>
          <a:xfrm>
            <a:off x="3391819" y="6532873"/>
            <a:ext cx="61668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741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7FC404-6D3E-4E70-A182-0FDD27DE8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Besoins et attentes vis-à-vis du programme </a:t>
            </a:r>
          </a:p>
          <a:p>
            <a:r>
              <a:rPr lang="fr-FR" dirty="0"/>
              <a:t>Vos motivations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6E12E0-BF63-40D0-AA5B-52A7E77FF4FB}"/>
              </a:ext>
            </a:extLst>
          </p:cNvPr>
          <p:cNvSpPr/>
          <p:nvPr/>
        </p:nvSpPr>
        <p:spPr>
          <a:xfrm>
            <a:off x="329609" y="499728"/>
            <a:ext cx="8189998" cy="105820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D0D8162-2683-43D2-B503-1A8E9A388D8C}"/>
              </a:ext>
            </a:extLst>
          </p:cNvPr>
          <p:cNvSpPr txBox="1"/>
          <p:nvPr/>
        </p:nvSpPr>
        <p:spPr>
          <a:xfrm>
            <a:off x="404036" y="561296"/>
            <a:ext cx="78999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Oswald" pitchFamily="2" charset="0"/>
              </a:rPr>
              <a:t>Pour quelles raisons souhaitez-vous intégrer le programme d’accélération?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154540D1-BAB7-48A8-A75A-C9FB973D52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667" y="6236575"/>
            <a:ext cx="1881451" cy="592596"/>
          </a:xfrm>
          <a:prstGeom prst="rect">
            <a:avLst/>
          </a:prstGeom>
        </p:spPr>
      </p:pic>
      <p:pic>
        <p:nvPicPr>
          <p:cNvPr id="10" name="Image 9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B63C8C61-6110-4160-88E4-AC3AEFF7A0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010" y="6308090"/>
            <a:ext cx="1093597" cy="41833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B710A3F-B5BB-4CA8-BA48-84C622CB05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330" y="6323704"/>
            <a:ext cx="418861" cy="41833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F19CD453-33D3-4A92-9BEA-B7D0BE04D68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95" b="10818"/>
          <a:stretch/>
        </p:blipFill>
        <p:spPr>
          <a:xfrm>
            <a:off x="9566359" y="6220954"/>
            <a:ext cx="1093597" cy="562936"/>
          </a:xfrm>
          <a:prstGeom prst="rect">
            <a:avLst/>
          </a:prstGeom>
        </p:spPr>
      </p:pic>
      <p:pic>
        <p:nvPicPr>
          <p:cNvPr id="13" name="Image 12" descr="Une image contenant texte&#10;&#10;Description générée automatiquement">
            <a:extLst>
              <a:ext uri="{FF2B5EF4-FFF2-40B4-BE49-F238E27FC236}">
                <a16:creationId xmlns:a16="http://schemas.microsoft.com/office/drawing/2014/main" id="{31BAECE9-7F4A-41A2-A585-DE38F6D669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615" y="6363754"/>
            <a:ext cx="1077383" cy="314907"/>
          </a:xfrm>
          <a:prstGeom prst="rect">
            <a:avLst/>
          </a:prstGeom>
        </p:spPr>
      </p:pic>
      <p:pic>
        <p:nvPicPr>
          <p:cNvPr id="14" name="Image 13" descr="Une image contenant texte&#10;&#10;Description générée automatiquement">
            <a:extLst>
              <a:ext uri="{FF2B5EF4-FFF2-40B4-BE49-F238E27FC236}">
                <a16:creationId xmlns:a16="http://schemas.microsoft.com/office/drawing/2014/main" id="{CABD7CEA-C067-42FE-BE82-1BFCFCF78A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914" y="6335851"/>
            <a:ext cx="1288929" cy="371386"/>
          </a:xfrm>
          <a:prstGeom prst="rect">
            <a:avLst/>
          </a:prstGeom>
        </p:spPr>
      </p:pic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10726663-7086-41D6-96D5-899C397CCDB7}"/>
              </a:ext>
            </a:extLst>
          </p:cNvPr>
          <p:cNvCxnSpPr/>
          <p:nvPr/>
        </p:nvCxnSpPr>
        <p:spPr>
          <a:xfrm>
            <a:off x="3391819" y="6532873"/>
            <a:ext cx="61668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144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723237A-81CA-4181-A2E3-75CF96793223}"/>
              </a:ext>
            </a:extLst>
          </p:cNvPr>
          <p:cNvSpPr txBox="1"/>
          <p:nvPr/>
        </p:nvSpPr>
        <p:spPr>
          <a:xfrm>
            <a:off x="-5" y="2244098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</a:rPr>
              <a:t>Envoyez votre candidature à </a:t>
            </a:r>
          </a:p>
          <a:p>
            <a:pPr algn="ctr"/>
            <a:r>
              <a:rPr lang="fr-FR" sz="3200" b="1" dirty="0">
                <a:solidFill>
                  <a:schemeClr val="bg1"/>
                </a:solidFill>
              </a:rPr>
              <a:t>dremy@atlanpole.fr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ADBF06C-F798-489C-9B9C-A142A34FA8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232" y="3321316"/>
            <a:ext cx="6069527" cy="191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5727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93</Words>
  <Application>Microsoft Office PowerPoint</Application>
  <PresentationFormat>Grand écran</PresentationFormat>
  <Paragraphs>20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Oswald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Léa DREMY</dc:creator>
  <cp:lastModifiedBy>Léa DREMY</cp:lastModifiedBy>
  <cp:revision>9</cp:revision>
  <dcterms:created xsi:type="dcterms:W3CDTF">2022-02-17T15:19:50Z</dcterms:created>
  <dcterms:modified xsi:type="dcterms:W3CDTF">2022-06-01T13:46:47Z</dcterms:modified>
</cp:coreProperties>
</file>